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5.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6.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7.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8.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9.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10.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11.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12.xml" ContentType="application/vnd.openxmlformats-officedocument.presentationml.notesSlid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55" r:id="rId1"/>
    <p:sldMasterId id="2147484338" r:id="rId2"/>
  </p:sldMasterIdLst>
  <p:notesMasterIdLst>
    <p:notesMasterId r:id="rId15"/>
  </p:notesMasterIdLst>
  <p:sldIdLst>
    <p:sldId id="315" r:id="rId3"/>
    <p:sldId id="258" r:id="rId4"/>
    <p:sldId id="316" r:id="rId5"/>
    <p:sldId id="332" r:id="rId6"/>
    <p:sldId id="333" r:id="rId7"/>
    <p:sldId id="334" r:id="rId8"/>
    <p:sldId id="335" r:id="rId9"/>
    <p:sldId id="336" r:id="rId10"/>
    <p:sldId id="337" r:id="rId11"/>
    <p:sldId id="338" r:id="rId12"/>
    <p:sldId id="339" r:id="rId13"/>
    <p:sldId id="340" r:id="rId1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MS PGothic" pitchFamily="34" charset="-128"/>
        <a:cs typeface="+mn-cs"/>
      </a:defRPr>
    </a:lvl1pPr>
    <a:lvl2pPr marL="457200" algn="l" rtl="0" fontAlgn="base">
      <a:spcBef>
        <a:spcPct val="0"/>
      </a:spcBef>
      <a:spcAft>
        <a:spcPct val="0"/>
      </a:spcAft>
      <a:defRPr kern="1200">
        <a:solidFill>
          <a:schemeClr val="tx1"/>
        </a:solidFill>
        <a:latin typeface="Arial" pitchFamily="34" charset="0"/>
        <a:ea typeface="MS PGothic" pitchFamily="34" charset="-128"/>
        <a:cs typeface="+mn-cs"/>
      </a:defRPr>
    </a:lvl2pPr>
    <a:lvl3pPr marL="914400" algn="l" rtl="0" fontAlgn="base">
      <a:spcBef>
        <a:spcPct val="0"/>
      </a:spcBef>
      <a:spcAft>
        <a:spcPct val="0"/>
      </a:spcAft>
      <a:defRPr kern="1200">
        <a:solidFill>
          <a:schemeClr val="tx1"/>
        </a:solidFill>
        <a:latin typeface="Arial" pitchFamily="34" charset="0"/>
        <a:ea typeface="MS PGothic" pitchFamily="34" charset="-128"/>
        <a:cs typeface="+mn-cs"/>
      </a:defRPr>
    </a:lvl3pPr>
    <a:lvl4pPr marL="1371600" algn="l" rtl="0" fontAlgn="base">
      <a:spcBef>
        <a:spcPct val="0"/>
      </a:spcBef>
      <a:spcAft>
        <a:spcPct val="0"/>
      </a:spcAft>
      <a:defRPr kern="1200">
        <a:solidFill>
          <a:schemeClr val="tx1"/>
        </a:solidFill>
        <a:latin typeface="Arial" pitchFamily="34" charset="0"/>
        <a:ea typeface="MS PGothic" pitchFamily="34" charset="-128"/>
        <a:cs typeface="+mn-cs"/>
      </a:defRPr>
    </a:lvl4pPr>
    <a:lvl5pPr marL="1828800" algn="l" rtl="0" fontAlgn="base">
      <a:spcBef>
        <a:spcPct val="0"/>
      </a:spcBef>
      <a:spcAft>
        <a:spcPct val="0"/>
      </a:spcAft>
      <a:defRPr kern="1200">
        <a:solidFill>
          <a:schemeClr val="tx1"/>
        </a:solidFill>
        <a:latin typeface="Arial" pitchFamily="34" charset="0"/>
        <a:ea typeface="MS PGothic" pitchFamily="34" charset="-128"/>
        <a:cs typeface="+mn-cs"/>
      </a:defRPr>
    </a:lvl5pPr>
    <a:lvl6pPr marL="2286000" algn="r" defTabSz="914400" rtl="1" eaLnBrk="1" latinLnBrk="0" hangingPunct="1">
      <a:defRPr kern="1200">
        <a:solidFill>
          <a:schemeClr val="tx1"/>
        </a:solidFill>
        <a:latin typeface="Arial" pitchFamily="34" charset="0"/>
        <a:ea typeface="MS PGothic" pitchFamily="34" charset="-128"/>
        <a:cs typeface="+mn-cs"/>
      </a:defRPr>
    </a:lvl6pPr>
    <a:lvl7pPr marL="2743200" algn="r" defTabSz="914400" rtl="1" eaLnBrk="1" latinLnBrk="0" hangingPunct="1">
      <a:defRPr kern="1200">
        <a:solidFill>
          <a:schemeClr val="tx1"/>
        </a:solidFill>
        <a:latin typeface="Arial" pitchFamily="34" charset="0"/>
        <a:ea typeface="MS PGothic" pitchFamily="34" charset="-128"/>
        <a:cs typeface="+mn-cs"/>
      </a:defRPr>
    </a:lvl7pPr>
    <a:lvl8pPr marL="3200400" algn="r" defTabSz="914400" rtl="1" eaLnBrk="1" latinLnBrk="0" hangingPunct="1">
      <a:defRPr kern="1200">
        <a:solidFill>
          <a:schemeClr val="tx1"/>
        </a:solidFill>
        <a:latin typeface="Arial" pitchFamily="34" charset="0"/>
        <a:ea typeface="MS PGothic" pitchFamily="34" charset="-128"/>
        <a:cs typeface="+mn-cs"/>
      </a:defRPr>
    </a:lvl8pPr>
    <a:lvl9pPr marL="3657600" algn="r" defTabSz="914400" rtl="1" eaLnBrk="1" latinLnBrk="0" hangingPunct="1">
      <a:defRPr kern="1200">
        <a:solidFill>
          <a:schemeClr val="tx1"/>
        </a:solidFill>
        <a:latin typeface="Arial" pitchFamily="34" charset="0"/>
        <a:ea typeface="MS PGothic"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eandra Paoli" initials="lp"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E5E7"/>
    <a:srgbClr val="700808"/>
    <a:srgbClr val="000000"/>
    <a:srgbClr val="53548A"/>
    <a:srgbClr val="D1D1DA"/>
    <a:srgbClr val="E9E9E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7" d="100"/>
          <a:sy n="77" d="100"/>
        </p:scale>
        <p:origin x="1206"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4134"/>
    </p:cViewPr>
  </p:sorterViewPr>
  <p:notesViewPr>
    <p:cSldViewPr>
      <p:cViewPr>
        <p:scale>
          <a:sx n="100" d="100"/>
          <a:sy n="100" d="100"/>
        </p:scale>
        <p:origin x="-1548"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diagrams/colors1.xml><?xml version="1.0" encoding="utf-8"?>
<dgm:colorsDef xmlns:dgm="http://schemas.openxmlformats.org/drawingml/2006/diagram" xmlns:a="http://schemas.openxmlformats.org/drawingml/2006/main" uniqueId="urn:microsoft.com/office/officeart/2005/8/colors/accent1_2#10">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10">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10">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10">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10">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10">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10">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10">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10">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10">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10">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D5A9121-9E87-42B2-9B05-455EC8C05672}" type="doc">
      <dgm:prSet loTypeId="urn:microsoft.com/office/officeart/2005/8/layout/vProcess5" loCatId="process" qsTypeId="urn:microsoft.com/office/officeart/2005/8/quickstyle/simple4" qsCatId="simple" csTypeId="urn:microsoft.com/office/officeart/2005/8/colors/accent1_2#10" csCatId="accent1" phldr="1"/>
      <dgm:spPr/>
      <dgm:t>
        <a:bodyPr/>
        <a:lstStyle/>
        <a:p>
          <a:pPr rtl="1"/>
          <a:endParaRPr lang="ar-EG"/>
        </a:p>
      </dgm:t>
    </dgm:pt>
    <dgm:pt modelId="{0BC07087-5E6C-4391-A1D3-98CAC75CFB7B}">
      <dgm:prSet custT="1"/>
      <dgm:spPr/>
      <dgm:t>
        <a:bodyPr/>
        <a:lstStyle/>
        <a:p>
          <a:pPr algn="ctr" rtl="1"/>
          <a:r>
            <a:rPr lang="ar-SA" sz="6600" b="1" dirty="0">
              <a:solidFill>
                <a:srgbClr val="FFFF00"/>
              </a:solidFill>
            </a:rPr>
            <a:t>الفصل الرابع</a:t>
          </a:r>
          <a:r>
            <a:rPr lang="ar-EG" sz="6600" b="1" dirty="0">
              <a:solidFill>
                <a:srgbClr val="FFFF00"/>
              </a:solidFill>
            </a:rPr>
            <a:t>:</a:t>
          </a:r>
          <a:endParaRPr lang="en-US" sz="6600" b="1" dirty="0">
            <a:solidFill>
              <a:srgbClr val="FFFF00"/>
            </a:solidFill>
          </a:endParaRPr>
        </a:p>
        <a:p>
          <a:pPr algn="ctr" rtl="1"/>
          <a:r>
            <a:rPr lang="ar-SA" sz="6600" b="1" dirty="0">
              <a:solidFill>
                <a:srgbClr val="FFFF00"/>
              </a:solidFill>
            </a:rPr>
            <a:t>العمليات الرأسمالية</a:t>
          </a:r>
          <a:endParaRPr lang="en-US" sz="6600" b="1" dirty="0">
            <a:solidFill>
              <a:srgbClr val="FFFF00"/>
            </a:solidFill>
          </a:endParaRPr>
        </a:p>
        <a:p>
          <a:pPr algn="ctr" rtl="1"/>
          <a:endParaRPr lang="en-US" sz="6600" b="1" dirty="0">
            <a:solidFill>
              <a:srgbClr val="FFFF00"/>
            </a:solidFill>
          </a:endParaRPr>
        </a:p>
      </dgm:t>
    </dgm:pt>
    <dgm:pt modelId="{B8072D17-A958-4140-B931-553B79CE9115}" type="parTrans" cxnId="{B89601E3-E930-43A5-BC6C-B86CA47FA119}">
      <dgm:prSet/>
      <dgm:spPr/>
      <dgm:t>
        <a:bodyPr/>
        <a:lstStyle/>
        <a:p>
          <a:pPr rtl="1"/>
          <a:endParaRPr lang="ar-EG" sz="3200"/>
        </a:p>
      </dgm:t>
    </dgm:pt>
    <dgm:pt modelId="{2E44477A-4AB4-48DC-871A-3DC4229E28F8}" type="sibTrans" cxnId="{B89601E3-E930-43A5-BC6C-B86CA47FA119}">
      <dgm:prSet/>
      <dgm:spPr/>
      <dgm:t>
        <a:bodyPr/>
        <a:lstStyle/>
        <a:p>
          <a:pPr rtl="1"/>
          <a:endParaRPr lang="ar-EG" sz="3200"/>
        </a:p>
      </dgm:t>
    </dgm:pt>
    <dgm:pt modelId="{11B7F29B-617A-413C-84AC-498507A9DC21}" type="pres">
      <dgm:prSet presAssocID="{FD5A9121-9E87-42B2-9B05-455EC8C05672}" presName="outerComposite" presStyleCnt="0">
        <dgm:presLayoutVars>
          <dgm:chMax val="5"/>
          <dgm:dir/>
          <dgm:resizeHandles val="exact"/>
        </dgm:presLayoutVars>
      </dgm:prSet>
      <dgm:spPr/>
    </dgm:pt>
    <dgm:pt modelId="{D8DD1BB4-6967-4D1B-B342-02CD0F66AAFC}" type="pres">
      <dgm:prSet presAssocID="{FD5A9121-9E87-42B2-9B05-455EC8C05672}" presName="dummyMaxCanvas" presStyleCnt="0">
        <dgm:presLayoutVars/>
      </dgm:prSet>
      <dgm:spPr/>
    </dgm:pt>
    <dgm:pt modelId="{013C56D5-0CA5-47EB-B786-0AB370387915}" type="pres">
      <dgm:prSet presAssocID="{FD5A9121-9E87-42B2-9B05-455EC8C05672}" presName="OneNode_1" presStyleLbl="node1" presStyleIdx="0" presStyleCnt="1" custScaleY="200000" custLinFactNeighborY="-13617">
        <dgm:presLayoutVars>
          <dgm:bulletEnabled val="1"/>
        </dgm:presLayoutVars>
      </dgm:prSet>
      <dgm:spPr/>
    </dgm:pt>
  </dgm:ptLst>
  <dgm:cxnLst>
    <dgm:cxn modelId="{304E0B6D-85F4-469E-AC2E-E4CD2807CEBF}" type="presOf" srcId="{0BC07087-5E6C-4391-A1D3-98CAC75CFB7B}" destId="{013C56D5-0CA5-47EB-B786-0AB370387915}" srcOrd="0" destOrd="0" presId="urn:microsoft.com/office/officeart/2005/8/layout/vProcess5"/>
    <dgm:cxn modelId="{C649BBDE-253B-164C-ABB2-85B757F2D8F5}" type="presOf" srcId="{FD5A9121-9E87-42B2-9B05-455EC8C05672}" destId="{11B7F29B-617A-413C-84AC-498507A9DC21}" srcOrd="0" destOrd="0" presId="urn:microsoft.com/office/officeart/2005/8/layout/vProcess5"/>
    <dgm:cxn modelId="{B89601E3-E930-43A5-BC6C-B86CA47FA119}" srcId="{FD5A9121-9E87-42B2-9B05-455EC8C05672}" destId="{0BC07087-5E6C-4391-A1D3-98CAC75CFB7B}" srcOrd="0" destOrd="0" parTransId="{B8072D17-A958-4140-B931-553B79CE9115}" sibTransId="{2E44477A-4AB4-48DC-871A-3DC4229E28F8}"/>
    <dgm:cxn modelId="{E2BF9A92-14EF-3448-BA58-7C42E83C03FA}" type="presParOf" srcId="{11B7F29B-617A-413C-84AC-498507A9DC21}" destId="{D8DD1BB4-6967-4D1B-B342-02CD0F66AAFC}" srcOrd="0" destOrd="0" presId="urn:microsoft.com/office/officeart/2005/8/layout/vProcess5"/>
    <dgm:cxn modelId="{56726896-E552-4A5F-B70A-7D6E272FF82F}" type="presParOf" srcId="{11B7F29B-617A-413C-84AC-498507A9DC21}" destId="{013C56D5-0CA5-47EB-B786-0AB370387915}" srcOrd="1"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FD5A9121-9E87-42B2-9B05-455EC8C05672}" type="doc">
      <dgm:prSet loTypeId="urn:microsoft.com/office/officeart/2005/8/layout/vProcess5" loCatId="process" qsTypeId="urn:microsoft.com/office/officeart/2005/8/quickstyle/simple4" qsCatId="simple" csTypeId="urn:microsoft.com/office/officeart/2005/8/colors/accent1_2#10" csCatId="accent1" phldr="1"/>
      <dgm:spPr/>
      <dgm:t>
        <a:bodyPr/>
        <a:lstStyle/>
        <a:p>
          <a:pPr rtl="1"/>
          <a:endParaRPr lang="ar-EG"/>
        </a:p>
      </dgm:t>
    </dgm:pt>
    <dgm:pt modelId="{0BC07087-5E6C-4391-A1D3-98CAC75CFB7B}">
      <dgm:prSet custT="1"/>
      <dgm:spPr/>
      <dgm:t>
        <a:bodyPr/>
        <a:lstStyle/>
        <a:p>
          <a:pPr algn="r" rtl="1"/>
          <a:endParaRPr lang="ar-EG" sz="2400" dirty="0"/>
        </a:p>
        <a:p>
          <a:pPr algn="r" rtl="1"/>
          <a:endParaRPr lang="ar-EG" sz="2400" dirty="0"/>
        </a:p>
        <a:p>
          <a:pPr algn="r" rtl="1"/>
          <a:endParaRPr lang="ar-EG" sz="2400" b="1" dirty="0"/>
        </a:p>
        <a:p>
          <a:pPr algn="r" rtl="1"/>
          <a:endParaRPr lang="ar-EG" sz="2400" b="1" dirty="0"/>
        </a:p>
        <a:p>
          <a:pPr algn="r" rtl="1"/>
          <a:endParaRPr lang="ar-EG" sz="2400" b="1" dirty="0"/>
        </a:p>
        <a:p>
          <a:pPr algn="r" rtl="1"/>
          <a:r>
            <a:rPr lang="ar-SA" sz="2400" b="1" dirty="0">
              <a:solidFill>
                <a:srgbClr val="FFFF00"/>
              </a:solidFill>
            </a:rPr>
            <a:t>مثال (3):</a:t>
          </a:r>
          <a:endParaRPr lang="en-US" sz="2400" dirty="0">
            <a:solidFill>
              <a:srgbClr val="FFFF00"/>
            </a:solidFill>
          </a:endParaRPr>
        </a:p>
        <a:p>
          <a:pPr algn="just" rtl="1"/>
          <a:r>
            <a:rPr lang="ar-SA" sz="2400" dirty="0"/>
            <a:t>في </a:t>
          </a:r>
          <a:r>
            <a:rPr lang="ar-EG" sz="2400" dirty="0"/>
            <a:t>7/30 </a:t>
          </a:r>
          <a:r>
            <a:rPr lang="ar-SA" sz="2400" dirty="0"/>
            <a:t>باعت المنشأة إحدى سياراتها بمبلغ 60000 جنيه نقداً، وقد بلغت القيمة الدفترية للسيارة في تاريخ البيع 72000 جنيه. </a:t>
          </a:r>
          <a:endParaRPr lang="en-US" sz="2400" dirty="0"/>
        </a:p>
        <a:p>
          <a:pPr algn="just" rtl="1"/>
          <a:r>
            <a:rPr lang="ar-SA" sz="2400" dirty="0"/>
            <a:t>في هذه الحالة يلاحظ أن : ثمن البيع اقل من القيمة الدفترية وقت البيع، معنى ذلك أن هناك خسائر رأسمالية وتسجل عملية البيع بالقيد التالي: </a:t>
          </a:r>
          <a:endParaRPr lang="en-US" sz="2400" dirty="0"/>
        </a:p>
      </dgm:t>
    </dgm:pt>
    <dgm:pt modelId="{B8072D17-A958-4140-B931-553B79CE9115}" type="parTrans" cxnId="{B89601E3-E930-43A5-BC6C-B86CA47FA119}">
      <dgm:prSet/>
      <dgm:spPr/>
      <dgm:t>
        <a:bodyPr/>
        <a:lstStyle/>
        <a:p>
          <a:pPr rtl="1"/>
          <a:endParaRPr lang="ar-EG" sz="3200"/>
        </a:p>
      </dgm:t>
    </dgm:pt>
    <dgm:pt modelId="{2E44477A-4AB4-48DC-871A-3DC4229E28F8}" type="sibTrans" cxnId="{B89601E3-E930-43A5-BC6C-B86CA47FA119}">
      <dgm:prSet/>
      <dgm:spPr/>
      <dgm:t>
        <a:bodyPr/>
        <a:lstStyle/>
        <a:p>
          <a:pPr rtl="1"/>
          <a:endParaRPr lang="ar-EG" sz="3200"/>
        </a:p>
      </dgm:t>
    </dgm:pt>
    <dgm:pt modelId="{11B7F29B-617A-413C-84AC-498507A9DC21}" type="pres">
      <dgm:prSet presAssocID="{FD5A9121-9E87-42B2-9B05-455EC8C05672}" presName="outerComposite" presStyleCnt="0">
        <dgm:presLayoutVars>
          <dgm:chMax val="5"/>
          <dgm:dir/>
          <dgm:resizeHandles val="exact"/>
        </dgm:presLayoutVars>
      </dgm:prSet>
      <dgm:spPr/>
    </dgm:pt>
    <dgm:pt modelId="{D8DD1BB4-6967-4D1B-B342-02CD0F66AAFC}" type="pres">
      <dgm:prSet presAssocID="{FD5A9121-9E87-42B2-9B05-455EC8C05672}" presName="dummyMaxCanvas" presStyleCnt="0">
        <dgm:presLayoutVars/>
      </dgm:prSet>
      <dgm:spPr/>
    </dgm:pt>
    <dgm:pt modelId="{013C56D5-0CA5-47EB-B786-0AB370387915}" type="pres">
      <dgm:prSet presAssocID="{FD5A9121-9E87-42B2-9B05-455EC8C05672}" presName="OneNode_1" presStyleLbl="node1" presStyleIdx="0" presStyleCnt="1" custScaleY="200000" custLinFactNeighborY="-13617">
        <dgm:presLayoutVars>
          <dgm:bulletEnabled val="1"/>
        </dgm:presLayoutVars>
      </dgm:prSet>
      <dgm:spPr/>
    </dgm:pt>
  </dgm:ptLst>
  <dgm:cxnLst>
    <dgm:cxn modelId="{FA7F2F62-D7F8-4EFE-B14D-FB1996538B5C}" type="presOf" srcId="{0BC07087-5E6C-4391-A1D3-98CAC75CFB7B}" destId="{013C56D5-0CA5-47EB-B786-0AB370387915}" srcOrd="0" destOrd="0" presId="urn:microsoft.com/office/officeart/2005/8/layout/vProcess5"/>
    <dgm:cxn modelId="{16F77157-1A37-428F-AFCE-5C409D16E5DB}" type="presOf" srcId="{FD5A9121-9E87-42B2-9B05-455EC8C05672}" destId="{11B7F29B-617A-413C-84AC-498507A9DC21}" srcOrd="0" destOrd="0" presId="urn:microsoft.com/office/officeart/2005/8/layout/vProcess5"/>
    <dgm:cxn modelId="{B89601E3-E930-43A5-BC6C-B86CA47FA119}" srcId="{FD5A9121-9E87-42B2-9B05-455EC8C05672}" destId="{0BC07087-5E6C-4391-A1D3-98CAC75CFB7B}" srcOrd="0" destOrd="0" parTransId="{B8072D17-A958-4140-B931-553B79CE9115}" sibTransId="{2E44477A-4AB4-48DC-871A-3DC4229E28F8}"/>
    <dgm:cxn modelId="{542911D3-11DD-4EB3-9A6A-62889AC7BD56}" type="presParOf" srcId="{11B7F29B-617A-413C-84AC-498507A9DC21}" destId="{D8DD1BB4-6967-4D1B-B342-02CD0F66AAFC}" srcOrd="0" destOrd="0" presId="urn:microsoft.com/office/officeart/2005/8/layout/vProcess5"/>
    <dgm:cxn modelId="{D2D90D0B-629F-44CC-9647-E0746E144144}" type="presParOf" srcId="{11B7F29B-617A-413C-84AC-498507A9DC21}" destId="{013C56D5-0CA5-47EB-B786-0AB370387915}" srcOrd="1"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FD5A9121-9E87-42B2-9B05-455EC8C05672}" type="doc">
      <dgm:prSet loTypeId="urn:microsoft.com/office/officeart/2005/8/layout/vProcess5" loCatId="process" qsTypeId="urn:microsoft.com/office/officeart/2005/8/quickstyle/simple4" qsCatId="simple" csTypeId="urn:microsoft.com/office/officeart/2005/8/colors/accent1_2#10" csCatId="accent1" phldr="1"/>
      <dgm:spPr/>
      <dgm:t>
        <a:bodyPr/>
        <a:lstStyle/>
        <a:p>
          <a:pPr rtl="1"/>
          <a:endParaRPr lang="ar-EG"/>
        </a:p>
      </dgm:t>
    </dgm:pt>
    <dgm:pt modelId="{0BC07087-5E6C-4391-A1D3-98CAC75CFB7B}">
      <dgm:prSet custT="1"/>
      <dgm:spPr/>
      <dgm:t>
        <a:bodyPr/>
        <a:lstStyle/>
        <a:p>
          <a:pPr algn="r" rtl="1"/>
          <a:endParaRPr lang="ar-EG" sz="2400" dirty="0"/>
        </a:p>
        <a:p>
          <a:pPr algn="r" rtl="1"/>
          <a:endParaRPr lang="en-US" sz="2400" dirty="0"/>
        </a:p>
      </dgm:t>
    </dgm:pt>
    <dgm:pt modelId="{B8072D17-A958-4140-B931-553B79CE9115}" type="parTrans" cxnId="{B89601E3-E930-43A5-BC6C-B86CA47FA119}">
      <dgm:prSet/>
      <dgm:spPr/>
      <dgm:t>
        <a:bodyPr/>
        <a:lstStyle/>
        <a:p>
          <a:pPr rtl="1"/>
          <a:endParaRPr lang="ar-EG" sz="3200"/>
        </a:p>
      </dgm:t>
    </dgm:pt>
    <dgm:pt modelId="{2E44477A-4AB4-48DC-871A-3DC4229E28F8}" type="sibTrans" cxnId="{B89601E3-E930-43A5-BC6C-B86CA47FA119}">
      <dgm:prSet/>
      <dgm:spPr/>
      <dgm:t>
        <a:bodyPr/>
        <a:lstStyle/>
        <a:p>
          <a:pPr rtl="1"/>
          <a:endParaRPr lang="ar-EG" sz="3200"/>
        </a:p>
      </dgm:t>
    </dgm:pt>
    <dgm:pt modelId="{11B7F29B-617A-413C-84AC-498507A9DC21}" type="pres">
      <dgm:prSet presAssocID="{FD5A9121-9E87-42B2-9B05-455EC8C05672}" presName="outerComposite" presStyleCnt="0">
        <dgm:presLayoutVars>
          <dgm:chMax val="5"/>
          <dgm:dir/>
          <dgm:resizeHandles val="exact"/>
        </dgm:presLayoutVars>
      </dgm:prSet>
      <dgm:spPr/>
    </dgm:pt>
    <dgm:pt modelId="{D8DD1BB4-6967-4D1B-B342-02CD0F66AAFC}" type="pres">
      <dgm:prSet presAssocID="{FD5A9121-9E87-42B2-9B05-455EC8C05672}" presName="dummyMaxCanvas" presStyleCnt="0">
        <dgm:presLayoutVars/>
      </dgm:prSet>
      <dgm:spPr/>
    </dgm:pt>
    <dgm:pt modelId="{013C56D5-0CA5-47EB-B786-0AB370387915}" type="pres">
      <dgm:prSet presAssocID="{FD5A9121-9E87-42B2-9B05-455EC8C05672}" presName="OneNode_1" presStyleLbl="node1" presStyleIdx="0" presStyleCnt="1" custScaleY="200000" custLinFactNeighborY="-13617">
        <dgm:presLayoutVars>
          <dgm:bulletEnabled val="1"/>
        </dgm:presLayoutVars>
      </dgm:prSet>
      <dgm:spPr/>
    </dgm:pt>
  </dgm:ptLst>
  <dgm:cxnLst>
    <dgm:cxn modelId="{62391336-D4E7-4FF4-A12D-86C127EB31AD}" type="presOf" srcId="{0BC07087-5E6C-4391-A1D3-98CAC75CFB7B}" destId="{013C56D5-0CA5-47EB-B786-0AB370387915}" srcOrd="0" destOrd="0" presId="urn:microsoft.com/office/officeart/2005/8/layout/vProcess5"/>
    <dgm:cxn modelId="{E2378B4B-ED87-4D1C-A621-956387280CFD}" type="presOf" srcId="{FD5A9121-9E87-42B2-9B05-455EC8C05672}" destId="{11B7F29B-617A-413C-84AC-498507A9DC21}" srcOrd="0" destOrd="0" presId="urn:microsoft.com/office/officeart/2005/8/layout/vProcess5"/>
    <dgm:cxn modelId="{B89601E3-E930-43A5-BC6C-B86CA47FA119}" srcId="{FD5A9121-9E87-42B2-9B05-455EC8C05672}" destId="{0BC07087-5E6C-4391-A1D3-98CAC75CFB7B}" srcOrd="0" destOrd="0" parTransId="{B8072D17-A958-4140-B931-553B79CE9115}" sibTransId="{2E44477A-4AB4-48DC-871A-3DC4229E28F8}"/>
    <dgm:cxn modelId="{16BD5B63-43FF-4CF0-9847-992B4EA76164}" type="presParOf" srcId="{11B7F29B-617A-413C-84AC-498507A9DC21}" destId="{D8DD1BB4-6967-4D1B-B342-02CD0F66AAFC}" srcOrd="0" destOrd="0" presId="urn:microsoft.com/office/officeart/2005/8/layout/vProcess5"/>
    <dgm:cxn modelId="{429EDC95-9622-47B5-A7E6-C5B3BE0876DF}" type="presParOf" srcId="{11B7F29B-617A-413C-84AC-498507A9DC21}" destId="{013C56D5-0CA5-47EB-B786-0AB370387915}" srcOrd="1"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D5A9121-9E87-42B2-9B05-455EC8C05672}" type="doc">
      <dgm:prSet loTypeId="urn:microsoft.com/office/officeart/2005/8/layout/vProcess5" loCatId="process" qsTypeId="urn:microsoft.com/office/officeart/2005/8/quickstyle/simple4" qsCatId="simple" csTypeId="urn:microsoft.com/office/officeart/2005/8/colors/accent1_2#10" csCatId="accent1" phldr="1"/>
      <dgm:spPr/>
      <dgm:t>
        <a:bodyPr/>
        <a:lstStyle/>
        <a:p>
          <a:pPr rtl="1"/>
          <a:endParaRPr lang="ar-EG"/>
        </a:p>
      </dgm:t>
    </dgm:pt>
    <dgm:pt modelId="{0BC07087-5E6C-4391-A1D3-98CAC75CFB7B}">
      <dgm:prSet custT="1"/>
      <dgm:spPr/>
      <dgm:t>
        <a:bodyPr/>
        <a:lstStyle/>
        <a:p>
          <a:pPr algn="just" rtl="1"/>
          <a:endParaRPr lang="ar-EG" sz="2400" b="1" dirty="0"/>
        </a:p>
        <a:p>
          <a:pPr algn="just" rtl="1"/>
          <a:endParaRPr lang="ar-EG" sz="2400" b="1" dirty="0"/>
        </a:p>
        <a:p>
          <a:pPr algn="just" rtl="1"/>
          <a:endParaRPr lang="ar-EG" sz="2800" b="1" dirty="0">
            <a:solidFill>
              <a:srgbClr val="FFFF00"/>
            </a:solidFill>
          </a:endParaRPr>
        </a:p>
        <a:p>
          <a:pPr algn="just" rtl="1"/>
          <a:endParaRPr lang="ar-EG" sz="2800" b="1" dirty="0">
            <a:solidFill>
              <a:srgbClr val="FFFF00"/>
            </a:solidFill>
          </a:endParaRPr>
        </a:p>
        <a:p>
          <a:pPr algn="just" rtl="1"/>
          <a:r>
            <a:rPr lang="ar-SA" sz="2800" b="1" dirty="0">
              <a:solidFill>
                <a:srgbClr val="FFFF00"/>
              </a:solidFill>
            </a:rPr>
            <a:t>بعد دراسة هذا الفصل ينبغي أن يكون الطالب ملماً بالموضوعات التالية: </a:t>
          </a:r>
          <a:endParaRPr lang="en-US" sz="2800" dirty="0">
            <a:solidFill>
              <a:srgbClr val="FFFF00"/>
            </a:solidFill>
          </a:endParaRPr>
        </a:p>
        <a:p>
          <a:pPr algn="just" rtl="1"/>
          <a:r>
            <a:rPr lang="ar-SA" sz="2800" b="1" dirty="0"/>
            <a:t>المحاسبة عن عمليات اقتناء الأصول الثابتة</a:t>
          </a:r>
          <a:endParaRPr lang="en-US" sz="2800" dirty="0"/>
        </a:p>
        <a:p>
          <a:pPr algn="just" rtl="1"/>
          <a:r>
            <a:rPr lang="ar-SA" sz="2800" b="1" dirty="0">
              <a:solidFill>
                <a:srgbClr val="FFFF00"/>
              </a:solidFill>
            </a:rPr>
            <a:t>معالجة النفقات التالية لحيازة الأصول الثابتة</a:t>
          </a:r>
          <a:endParaRPr lang="en-US" sz="2800" dirty="0">
            <a:solidFill>
              <a:srgbClr val="FFFF00"/>
            </a:solidFill>
          </a:endParaRPr>
        </a:p>
        <a:p>
          <a:pPr algn="just" rtl="1"/>
          <a:r>
            <a:rPr lang="ar-SA" sz="2800" b="1" dirty="0">
              <a:solidFill>
                <a:srgbClr val="FFFF00"/>
              </a:solidFill>
            </a:rPr>
            <a:t>المحاسبة عن عمليات بيع الأصول الثابتة</a:t>
          </a:r>
          <a:endParaRPr lang="ar-EG" sz="2800" b="1" dirty="0">
            <a:solidFill>
              <a:srgbClr val="FFFF00"/>
            </a:solidFill>
          </a:endParaRPr>
        </a:p>
        <a:p>
          <a:pPr algn="just" rtl="1"/>
          <a:endParaRPr lang="ar-EG" sz="2800" dirty="0"/>
        </a:p>
        <a:p>
          <a:pPr algn="just" rtl="1"/>
          <a:endParaRPr lang="ar-EG" sz="2800" b="1" dirty="0"/>
        </a:p>
        <a:p>
          <a:pPr algn="just" rtl="1"/>
          <a:endParaRPr lang="ar-EG" sz="2800" b="1" dirty="0"/>
        </a:p>
        <a:p>
          <a:pPr algn="just" rtl="1"/>
          <a:endParaRPr lang="ar-EG" sz="2800" b="1" dirty="0"/>
        </a:p>
        <a:p>
          <a:pPr algn="just" rtl="1"/>
          <a:endParaRPr lang="ar-EG" sz="2400" b="1" dirty="0"/>
        </a:p>
        <a:p>
          <a:pPr algn="just" rtl="1"/>
          <a:endParaRPr lang="ar-EG" sz="2400" b="1" dirty="0"/>
        </a:p>
        <a:p>
          <a:pPr algn="just" rtl="1"/>
          <a:endParaRPr lang="en-US" sz="2400" b="1" dirty="0"/>
        </a:p>
        <a:p>
          <a:pPr algn="just" rtl="1"/>
          <a:endParaRPr lang="en-US" sz="2400" b="1" dirty="0"/>
        </a:p>
      </dgm:t>
    </dgm:pt>
    <dgm:pt modelId="{2E44477A-4AB4-48DC-871A-3DC4229E28F8}" type="sibTrans" cxnId="{B89601E3-E930-43A5-BC6C-B86CA47FA119}">
      <dgm:prSet/>
      <dgm:spPr/>
      <dgm:t>
        <a:bodyPr/>
        <a:lstStyle/>
        <a:p>
          <a:pPr rtl="1"/>
          <a:endParaRPr lang="ar-EG" sz="3200"/>
        </a:p>
      </dgm:t>
    </dgm:pt>
    <dgm:pt modelId="{B8072D17-A958-4140-B931-553B79CE9115}" type="parTrans" cxnId="{B89601E3-E930-43A5-BC6C-B86CA47FA119}">
      <dgm:prSet/>
      <dgm:spPr/>
      <dgm:t>
        <a:bodyPr/>
        <a:lstStyle/>
        <a:p>
          <a:pPr rtl="1"/>
          <a:endParaRPr lang="ar-EG" sz="3200"/>
        </a:p>
      </dgm:t>
    </dgm:pt>
    <dgm:pt modelId="{11B7F29B-617A-413C-84AC-498507A9DC21}" type="pres">
      <dgm:prSet presAssocID="{FD5A9121-9E87-42B2-9B05-455EC8C05672}" presName="outerComposite" presStyleCnt="0">
        <dgm:presLayoutVars>
          <dgm:chMax val="5"/>
          <dgm:dir/>
          <dgm:resizeHandles val="exact"/>
        </dgm:presLayoutVars>
      </dgm:prSet>
      <dgm:spPr/>
    </dgm:pt>
    <dgm:pt modelId="{D8DD1BB4-6967-4D1B-B342-02CD0F66AAFC}" type="pres">
      <dgm:prSet presAssocID="{FD5A9121-9E87-42B2-9B05-455EC8C05672}" presName="dummyMaxCanvas" presStyleCnt="0">
        <dgm:presLayoutVars/>
      </dgm:prSet>
      <dgm:spPr/>
    </dgm:pt>
    <dgm:pt modelId="{013C56D5-0CA5-47EB-B786-0AB370387915}" type="pres">
      <dgm:prSet presAssocID="{FD5A9121-9E87-42B2-9B05-455EC8C05672}" presName="OneNode_1" presStyleLbl="node1" presStyleIdx="0" presStyleCnt="1" custScaleY="200000" custLinFactNeighborX="3704" custLinFactNeighborY="6275">
        <dgm:presLayoutVars>
          <dgm:bulletEnabled val="1"/>
        </dgm:presLayoutVars>
      </dgm:prSet>
      <dgm:spPr/>
    </dgm:pt>
  </dgm:ptLst>
  <dgm:cxnLst>
    <dgm:cxn modelId="{5B415A36-1FB1-4C4F-A329-366B8B002E6C}" type="presOf" srcId="{FD5A9121-9E87-42B2-9B05-455EC8C05672}" destId="{11B7F29B-617A-413C-84AC-498507A9DC21}" srcOrd="0" destOrd="0" presId="urn:microsoft.com/office/officeart/2005/8/layout/vProcess5"/>
    <dgm:cxn modelId="{9A110CC4-1AFD-4C28-9E73-1BF008D5F838}" type="presOf" srcId="{0BC07087-5E6C-4391-A1D3-98CAC75CFB7B}" destId="{013C56D5-0CA5-47EB-B786-0AB370387915}" srcOrd="0" destOrd="0" presId="urn:microsoft.com/office/officeart/2005/8/layout/vProcess5"/>
    <dgm:cxn modelId="{B89601E3-E930-43A5-BC6C-B86CA47FA119}" srcId="{FD5A9121-9E87-42B2-9B05-455EC8C05672}" destId="{0BC07087-5E6C-4391-A1D3-98CAC75CFB7B}" srcOrd="0" destOrd="0" parTransId="{B8072D17-A958-4140-B931-553B79CE9115}" sibTransId="{2E44477A-4AB4-48DC-871A-3DC4229E28F8}"/>
    <dgm:cxn modelId="{2287DCC1-2F60-4492-B447-C57C444F354A}" type="presParOf" srcId="{11B7F29B-617A-413C-84AC-498507A9DC21}" destId="{D8DD1BB4-6967-4D1B-B342-02CD0F66AAFC}" srcOrd="0" destOrd="0" presId="urn:microsoft.com/office/officeart/2005/8/layout/vProcess5"/>
    <dgm:cxn modelId="{CA62D5BE-83B0-4040-9FB3-10352D87C7E6}" type="presParOf" srcId="{11B7F29B-617A-413C-84AC-498507A9DC21}" destId="{013C56D5-0CA5-47EB-B786-0AB370387915}" srcOrd="1"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D5A9121-9E87-42B2-9B05-455EC8C05672}" type="doc">
      <dgm:prSet loTypeId="urn:microsoft.com/office/officeart/2005/8/layout/vProcess5" loCatId="process" qsTypeId="urn:microsoft.com/office/officeart/2005/8/quickstyle/simple4" qsCatId="simple" csTypeId="urn:microsoft.com/office/officeart/2005/8/colors/accent1_2#10" csCatId="accent1" phldr="1"/>
      <dgm:spPr/>
      <dgm:t>
        <a:bodyPr/>
        <a:lstStyle/>
        <a:p>
          <a:pPr rtl="1"/>
          <a:endParaRPr lang="ar-EG"/>
        </a:p>
      </dgm:t>
    </dgm:pt>
    <dgm:pt modelId="{0BC07087-5E6C-4391-A1D3-98CAC75CFB7B}">
      <dgm:prSet custT="1"/>
      <dgm:spPr/>
      <dgm:t>
        <a:bodyPr/>
        <a:lstStyle/>
        <a:p>
          <a:pPr algn="r" rtl="1"/>
          <a:endParaRPr lang="ar-EG" sz="2800" b="1" dirty="0">
            <a:solidFill>
              <a:srgbClr val="FFFF00"/>
            </a:solidFill>
          </a:endParaRPr>
        </a:p>
        <a:p>
          <a:pPr algn="r" rtl="1"/>
          <a:r>
            <a:rPr lang="ar-SA" sz="2800" b="1" dirty="0">
              <a:solidFill>
                <a:srgbClr val="FFFF00"/>
              </a:solidFill>
            </a:rPr>
            <a:t>يجب التفرقة بين نوعين من هذه النفقات:</a:t>
          </a:r>
          <a:endParaRPr lang="en-US" sz="2800" b="1" dirty="0">
            <a:solidFill>
              <a:srgbClr val="FFFF00"/>
            </a:solidFill>
          </a:endParaRPr>
        </a:p>
        <a:p>
          <a:pPr algn="just" rtl="1"/>
          <a:r>
            <a:rPr lang="ar-SA" sz="3200" b="1" dirty="0">
              <a:solidFill>
                <a:srgbClr val="FFFF00"/>
              </a:solidFill>
            </a:rPr>
            <a:t>الأول: النفقات الرأسمالية:</a:t>
          </a:r>
          <a:r>
            <a:rPr lang="ar-SA" sz="3200" dirty="0">
              <a:solidFill>
                <a:srgbClr val="FFFF00"/>
              </a:solidFill>
            </a:rPr>
            <a:t> </a:t>
          </a:r>
          <a:r>
            <a:rPr lang="ar-SA" sz="3200" dirty="0"/>
            <a:t>وهي تلك النفقات التي يترتب عليها زيادة في طاقة الأصل أو زيادة في العمر الإنتاجي للأصل أو تحسن نوعية خدمات الأصل أو زيادة المنافع المتوقعة من الأصل. </a:t>
          </a:r>
          <a:endParaRPr lang="en-US" sz="3200" dirty="0"/>
        </a:p>
        <a:p>
          <a:pPr algn="just" rtl="1"/>
          <a:r>
            <a:rPr lang="ar-SA" sz="3200" dirty="0"/>
            <a:t>تقتضي المعالجة المحاسبية السليمة لهذا النوع من النفقات بتحميلها على حسابات الأصول بمعنى إضافة هذه النفقات إلى الأصل الثابت الذي تم أنفاقها عليه، وبالتالي تزيد تكلفة الأصل الثابت بقيمة هذه النفقات.</a:t>
          </a:r>
          <a:endParaRPr lang="ar-EG" sz="3200" dirty="0"/>
        </a:p>
        <a:p>
          <a:pPr algn="r" rtl="1"/>
          <a:endParaRPr lang="en-US" sz="2400" dirty="0"/>
        </a:p>
      </dgm:t>
    </dgm:pt>
    <dgm:pt modelId="{B8072D17-A958-4140-B931-553B79CE9115}" type="parTrans" cxnId="{B89601E3-E930-43A5-BC6C-B86CA47FA119}">
      <dgm:prSet/>
      <dgm:spPr/>
      <dgm:t>
        <a:bodyPr/>
        <a:lstStyle/>
        <a:p>
          <a:pPr rtl="1"/>
          <a:endParaRPr lang="ar-EG" sz="3200"/>
        </a:p>
      </dgm:t>
    </dgm:pt>
    <dgm:pt modelId="{2E44477A-4AB4-48DC-871A-3DC4229E28F8}" type="sibTrans" cxnId="{B89601E3-E930-43A5-BC6C-B86CA47FA119}">
      <dgm:prSet/>
      <dgm:spPr/>
      <dgm:t>
        <a:bodyPr/>
        <a:lstStyle/>
        <a:p>
          <a:pPr rtl="1"/>
          <a:endParaRPr lang="ar-EG" sz="3200"/>
        </a:p>
      </dgm:t>
    </dgm:pt>
    <dgm:pt modelId="{11B7F29B-617A-413C-84AC-498507A9DC21}" type="pres">
      <dgm:prSet presAssocID="{FD5A9121-9E87-42B2-9B05-455EC8C05672}" presName="outerComposite" presStyleCnt="0">
        <dgm:presLayoutVars>
          <dgm:chMax val="5"/>
          <dgm:dir/>
          <dgm:resizeHandles val="exact"/>
        </dgm:presLayoutVars>
      </dgm:prSet>
      <dgm:spPr/>
    </dgm:pt>
    <dgm:pt modelId="{D8DD1BB4-6967-4D1B-B342-02CD0F66AAFC}" type="pres">
      <dgm:prSet presAssocID="{FD5A9121-9E87-42B2-9B05-455EC8C05672}" presName="dummyMaxCanvas" presStyleCnt="0">
        <dgm:presLayoutVars/>
      </dgm:prSet>
      <dgm:spPr/>
    </dgm:pt>
    <dgm:pt modelId="{013C56D5-0CA5-47EB-B786-0AB370387915}" type="pres">
      <dgm:prSet presAssocID="{FD5A9121-9E87-42B2-9B05-455EC8C05672}" presName="OneNode_1" presStyleLbl="node1" presStyleIdx="0" presStyleCnt="1" custScaleY="200000" custLinFactNeighborY="-13617">
        <dgm:presLayoutVars>
          <dgm:bulletEnabled val="1"/>
        </dgm:presLayoutVars>
      </dgm:prSet>
      <dgm:spPr/>
    </dgm:pt>
  </dgm:ptLst>
  <dgm:cxnLst>
    <dgm:cxn modelId="{870FB81A-AADC-4733-AE18-2A4EBDB78C80}" type="presOf" srcId="{0BC07087-5E6C-4391-A1D3-98CAC75CFB7B}" destId="{013C56D5-0CA5-47EB-B786-0AB370387915}" srcOrd="0" destOrd="0" presId="urn:microsoft.com/office/officeart/2005/8/layout/vProcess5"/>
    <dgm:cxn modelId="{05F6065E-01DF-4016-983B-A60953720940}" type="presOf" srcId="{FD5A9121-9E87-42B2-9B05-455EC8C05672}" destId="{11B7F29B-617A-413C-84AC-498507A9DC21}" srcOrd="0" destOrd="0" presId="urn:microsoft.com/office/officeart/2005/8/layout/vProcess5"/>
    <dgm:cxn modelId="{B89601E3-E930-43A5-BC6C-B86CA47FA119}" srcId="{FD5A9121-9E87-42B2-9B05-455EC8C05672}" destId="{0BC07087-5E6C-4391-A1D3-98CAC75CFB7B}" srcOrd="0" destOrd="0" parTransId="{B8072D17-A958-4140-B931-553B79CE9115}" sibTransId="{2E44477A-4AB4-48DC-871A-3DC4229E28F8}"/>
    <dgm:cxn modelId="{8BDCED60-5BF2-4B2B-941C-6D291C7BCFF3}" type="presParOf" srcId="{11B7F29B-617A-413C-84AC-498507A9DC21}" destId="{D8DD1BB4-6967-4D1B-B342-02CD0F66AAFC}" srcOrd="0" destOrd="0" presId="urn:microsoft.com/office/officeart/2005/8/layout/vProcess5"/>
    <dgm:cxn modelId="{3D912BBE-2076-473B-9061-940EE7AD1309}" type="presParOf" srcId="{11B7F29B-617A-413C-84AC-498507A9DC21}" destId="{013C56D5-0CA5-47EB-B786-0AB370387915}" srcOrd="1"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D5A9121-9E87-42B2-9B05-455EC8C05672}" type="doc">
      <dgm:prSet loTypeId="urn:microsoft.com/office/officeart/2005/8/layout/vProcess5" loCatId="process" qsTypeId="urn:microsoft.com/office/officeart/2005/8/quickstyle/simple4" qsCatId="simple" csTypeId="urn:microsoft.com/office/officeart/2005/8/colors/accent1_2#10" csCatId="accent1" phldr="1"/>
      <dgm:spPr/>
      <dgm:t>
        <a:bodyPr/>
        <a:lstStyle/>
        <a:p>
          <a:pPr rtl="1"/>
          <a:endParaRPr lang="ar-EG"/>
        </a:p>
      </dgm:t>
    </dgm:pt>
    <dgm:pt modelId="{0BC07087-5E6C-4391-A1D3-98CAC75CFB7B}">
      <dgm:prSet custT="1"/>
      <dgm:spPr/>
      <dgm:t>
        <a:bodyPr/>
        <a:lstStyle/>
        <a:p>
          <a:pPr algn="r" rtl="1"/>
          <a:endParaRPr lang="ar-EG" sz="2400" dirty="0"/>
        </a:p>
        <a:p>
          <a:pPr algn="just" rtl="1"/>
          <a:r>
            <a:rPr lang="ar-SA" sz="3200" b="1" dirty="0">
              <a:solidFill>
                <a:srgbClr val="FFFF00"/>
              </a:solidFill>
            </a:rPr>
            <a:t>الثاني:النفقات الإيرادية:</a:t>
          </a:r>
          <a:r>
            <a:rPr lang="ar-SA" sz="3200" dirty="0">
              <a:solidFill>
                <a:srgbClr val="FFFF00"/>
              </a:solidFill>
            </a:rPr>
            <a:t> </a:t>
          </a:r>
          <a:r>
            <a:rPr lang="ar-SA" sz="3200" dirty="0"/>
            <a:t>وهي تلك النفقات العادية المتكررة التي تهدف إلى المحافظة على المستوى الحالي لأداء الأصل ولا تؤدي إلى زيادة المنافع المتوقعة من الأصل أو زيادة عمره الإنتاجي. </a:t>
          </a:r>
          <a:endParaRPr lang="en-US" sz="3200" dirty="0"/>
        </a:p>
        <a:p>
          <a:pPr algn="just" rtl="1"/>
          <a:r>
            <a:rPr lang="ar-SA" sz="3200" dirty="0"/>
            <a:t>تقضي المعالجة المحاسبية السليمة لهذا النوع من النفقات بتحملها على إيرادات الفترة عند حدوثها، بمعنى تسجيل هذه النفقات في حساب بأسمائها مباشرة وفي نهاية الفترة يتم إقفالها في قائمة الدخل.</a:t>
          </a:r>
          <a:endParaRPr lang="ar-EG" sz="3200" dirty="0"/>
        </a:p>
        <a:p>
          <a:pPr algn="just" rtl="1"/>
          <a:endParaRPr lang="ar-EG" sz="3200" dirty="0"/>
        </a:p>
        <a:p>
          <a:pPr algn="just" rtl="1"/>
          <a:endParaRPr lang="en-US" sz="3200" dirty="0"/>
        </a:p>
      </dgm:t>
    </dgm:pt>
    <dgm:pt modelId="{B8072D17-A958-4140-B931-553B79CE9115}" type="parTrans" cxnId="{B89601E3-E930-43A5-BC6C-B86CA47FA119}">
      <dgm:prSet/>
      <dgm:spPr/>
      <dgm:t>
        <a:bodyPr/>
        <a:lstStyle/>
        <a:p>
          <a:pPr rtl="1"/>
          <a:endParaRPr lang="ar-EG" sz="3200"/>
        </a:p>
      </dgm:t>
    </dgm:pt>
    <dgm:pt modelId="{2E44477A-4AB4-48DC-871A-3DC4229E28F8}" type="sibTrans" cxnId="{B89601E3-E930-43A5-BC6C-B86CA47FA119}">
      <dgm:prSet/>
      <dgm:spPr/>
      <dgm:t>
        <a:bodyPr/>
        <a:lstStyle/>
        <a:p>
          <a:pPr rtl="1"/>
          <a:endParaRPr lang="ar-EG" sz="3200"/>
        </a:p>
      </dgm:t>
    </dgm:pt>
    <dgm:pt modelId="{11B7F29B-617A-413C-84AC-498507A9DC21}" type="pres">
      <dgm:prSet presAssocID="{FD5A9121-9E87-42B2-9B05-455EC8C05672}" presName="outerComposite" presStyleCnt="0">
        <dgm:presLayoutVars>
          <dgm:chMax val="5"/>
          <dgm:dir/>
          <dgm:resizeHandles val="exact"/>
        </dgm:presLayoutVars>
      </dgm:prSet>
      <dgm:spPr/>
    </dgm:pt>
    <dgm:pt modelId="{D8DD1BB4-6967-4D1B-B342-02CD0F66AAFC}" type="pres">
      <dgm:prSet presAssocID="{FD5A9121-9E87-42B2-9B05-455EC8C05672}" presName="dummyMaxCanvas" presStyleCnt="0">
        <dgm:presLayoutVars/>
      </dgm:prSet>
      <dgm:spPr/>
    </dgm:pt>
    <dgm:pt modelId="{013C56D5-0CA5-47EB-B786-0AB370387915}" type="pres">
      <dgm:prSet presAssocID="{FD5A9121-9E87-42B2-9B05-455EC8C05672}" presName="OneNode_1" presStyleLbl="node1" presStyleIdx="0" presStyleCnt="1" custScaleY="200000" custLinFactNeighborY="-13617">
        <dgm:presLayoutVars>
          <dgm:bulletEnabled val="1"/>
        </dgm:presLayoutVars>
      </dgm:prSet>
      <dgm:spPr/>
    </dgm:pt>
  </dgm:ptLst>
  <dgm:cxnLst>
    <dgm:cxn modelId="{70CCF409-DA40-4DB5-A5A2-026CE7FDA9B5}" type="presOf" srcId="{0BC07087-5E6C-4391-A1D3-98CAC75CFB7B}" destId="{013C56D5-0CA5-47EB-B786-0AB370387915}" srcOrd="0" destOrd="0" presId="urn:microsoft.com/office/officeart/2005/8/layout/vProcess5"/>
    <dgm:cxn modelId="{4A30F1D5-990B-4074-8BC1-422593B54C85}" type="presOf" srcId="{FD5A9121-9E87-42B2-9B05-455EC8C05672}" destId="{11B7F29B-617A-413C-84AC-498507A9DC21}" srcOrd="0" destOrd="0" presId="urn:microsoft.com/office/officeart/2005/8/layout/vProcess5"/>
    <dgm:cxn modelId="{B89601E3-E930-43A5-BC6C-B86CA47FA119}" srcId="{FD5A9121-9E87-42B2-9B05-455EC8C05672}" destId="{0BC07087-5E6C-4391-A1D3-98CAC75CFB7B}" srcOrd="0" destOrd="0" parTransId="{B8072D17-A958-4140-B931-553B79CE9115}" sibTransId="{2E44477A-4AB4-48DC-871A-3DC4229E28F8}"/>
    <dgm:cxn modelId="{3229C187-C105-45B7-9CBE-19B428D4487D}" type="presParOf" srcId="{11B7F29B-617A-413C-84AC-498507A9DC21}" destId="{D8DD1BB4-6967-4D1B-B342-02CD0F66AAFC}" srcOrd="0" destOrd="0" presId="urn:microsoft.com/office/officeart/2005/8/layout/vProcess5"/>
    <dgm:cxn modelId="{A644590D-40AA-47BA-8B3F-D18531A5BCCB}" type="presParOf" srcId="{11B7F29B-617A-413C-84AC-498507A9DC21}" destId="{013C56D5-0CA5-47EB-B786-0AB370387915}" srcOrd="1"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FD5A9121-9E87-42B2-9B05-455EC8C05672}" type="doc">
      <dgm:prSet loTypeId="urn:microsoft.com/office/officeart/2005/8/layout/vProcess5" loCatId="process" qsTypeId="urn:microsoft.com/office/officeart/2005/8/quickstyle/simple4" qsCatId="simple" csTypeId="urn:microsoft.com/office/officeart/2005/8/colors/accent1_2#10" csCatId="accent1" phldr="1"/>
      <dgm:spPr/>
      <dgm:t>
        <a:bodyPr/>
        <a:lstStyle/>
        <a:p>
          <a:pPr rtl="1"/>
          <a:endParaRPr lang="ar-EG"/>
        </a:p>
      </dgm:t>
    </dgm:pt>
    <dgm:pt modelId="{0BC07087-5E6C-4391-A1D3-98CAC75CFB7B}">
      <dgm:prSet custT="1"/>
      <dgm:spPr/>
      <dgm:t>
        <a:bodyPr/>
        <a:lstStyle/>
        <a:p>
          <a:pPr algn="r" rtl="1"/>
          <a:endParaRPr lang="ar-EG" sz="2800" b="1" dirty="0">
            <a:solidFill>
              <a:srgbClr val="FFFF00"/>
            </a:solidFill>
          </a:endParaRPr>
        </a:p>
        <a:p>
          <a:pPr algn="r" rtl="1"/>
          <a:r>
            <a:rPr lang="ar-SA" sz="2800" b="1" dirty="0">
              <a:solidFill>
                <a:srgbClr val="FFFF00"/>
              </a:solidFill>
            </a:rPr>
            <a:t>مثال (4):</a:t>
          </a:r>
          <a:endParaRPr lang="en-US" sz="2800" dirty="0">
            <a:solidFill>
              <a:srgbClr val="FFFF00"/>
            </a:solidFill>
          </a:endParaRPr>
        </a:p>
        <a:p>
          <a:pPr algn="r" rtl="1"/>
          <a:r>
            <a:rPr lang="ar-SA" sz="2800" b="1" dirty="0">
              <a:solidFill>
                <a:srgbClr val="FFFF00"/>
              </a:solidFill>
            </a:rPr>
            <a:t>فيما يلي بعض العمليات التي قامت بها إحدى المنشآت:</a:t>
          </a:r>
          <a:endParaRPr lang="en-US" sz="2800" b="1" dirty="0">
            <a:solidFill>
              <a:srgbClr val="FFFF00"/>
            </a:solidFill>
          </a:endParaRPr>
        </a:p>
        <a:p>
          <a:pPr algn="r" rtl="1"/>
          <a:r>
            <a:rPr lang="ar-SA" sz="2800" dirty="0"/>
            <a:t>- اشترت مبنى لاستخدامه كمعرض لمنتجاتها بمبلغ 150000 جنيه، وبلغت عمولة السمسرة 3000 جنيه وقامت الشركة بالتأمين على المبنى ضد الحريق بمبلغ 1000 جنيه وسددت هذه المبالغ بشيكات </a:t>
          </a:r>
          <a:endParaRPr lang="en-US" sz="2800" dirty="0"/>
        </a:p>
        <a:p>
          <a:pPr algn="r" rtl="1"/>
          <a:r>
            <a:rPr lang="ar-SA" sz="2800" dirty="0"/>
            <a:t>- قامت الشركة بتجديد إحدى سياراتها والتي تبلغ قيمتها 80000 جنيه وقد بلغت تكاليف التجديد 5000 جنيه، كما قامت الشركة بعمل صيانة دورية لسيارات أخرى وبلغت مصروفات الصيانة الدورية 500 جنيه وقطع الغيار المستخدمة في الصيانة 800 جنيه وسددت هذه المبالغ نقداً. </a:t>
          </a:r>
          <a:endParaRPr lang="en-US" sz="2800" dirty="0"/>
        </a:p>
        <a:p>
          <a:pPr algn="r" rtl="1"/>
          <a:r>
            <a:rPr lang="ar-SA" sz="2800" b="1" dirty="0">
              <a:solidFill>
                <a:srgbClr val="FFFF00"/>
              </a:solidFill>
            </a:rPr>
            <a:t>المطلوب: إجراء قيود اليومية اللازمة لإثبات ما تقدم. </a:t>
          </a:r>
          <a:endParaRPr lang="en-US" sz="2400" b="1" dirty="0">
            <a:solidFill>
              <a:srgbClr val="FFFF00"/>
            </a:solidFill>
          </a:endParaRPr>
        </a:p>
        <a:p>
          <a:pPr algn="r" rtl="1"/>
          <a:endParaRPr lang="ar-EG" sz="2400" dirty="0"/>
        </a:p>
      </dgm:t>
    </dgm:pt>
    <dgm:pt modelId="{B8072D17-A958-4140-B931-553B79CE9115}" type="parTrans" cxnId="{B89601E3-E930-43A5-BC6C-B86CA47FA119}">
      <dgm:prSet/>
      <dgm:spPr/>
      <dgm:t>
        <a:bodyPr/>
        <a:lstStyle/>
        <a:p>
          <a:pPr rtl="1"/>
          <a:endParaRPr lang="ar-EG" sz="3200"/>
        </a:p>
      </dgm:t>
    </dgm:pt>
    <dgm:pt modelId="{2E44477A-4AB4-48DC-871A-3DC4229E28F8}" type="sibTrans" cxnId="{B89601E3-E930-43A5-BC6C-B86CA47FA119}">
      <dgm:prSet/>
      <dgm:spPr/>
      <dgm:t>
        <a:bodyPr/>
        <a:lstStyle/>
        <a:p>
          <a:pPr rtl="1"/>
          <a:endParaRPr lang="ar-EG" sz="3200"/>
        </a:p>
      </dgm:t>
    </dgm:pt>
    <dgm:pt modelId="{11B7F29B-617A-413C-84AC-498507A9DC21}" type="pres">
      <dgm:prSet presAssocID="{FD5A9121-9E87-42B2-9B05-455EC8C05672}" presName="outerComposite" presStyleCnt="0">
        <dgm:presLayoutVars>
          <dgm:chMax val="5"/>
          <dgm:dir/>
          <dgm:resizeHandles val="exact"/>
        </dgm:presLayoutVars>
      </dgm:prSet>
      <dgm:spPr/>
    </dgm:pt>
    <dgm:pt modelId="{D8DD1BB4-6967-4D1B-B342-02CD0F66AAFC}" type="pres">
      <dgm:prSet presAssocID="{FD5A9121-9E87-42B2-9B05-455EC8C05672}" presName="dummyMaxCanvas" presStyleCnt="0">
        <dgm:presLayoutVars/>
      </dgm:prSet>
      <dgm:spPr/>
    </dgm:pt>
    <dgm:pt modelId="{013C56D5-0CA5-47EB-B786-0AB370387915}" type="pres">
      <dgm:prSet presAssocID="{FD5A9121-9E87-42B2-9B05-455EC8C05672}" presName="OneNode_1" presStyleLbl="node1" presStyleIdx="0" presStyleCnt="1" custScaleY="200000" custLinFactNeighborX="-463" custLinFactNeighborY="6275">
        <dgm:presLayoutVars>
          <dgm:bulletEnabled val="1"/>
        </dgm:presLayoutVars>
      </dgm:prSet>
      <dgm:spPr/>
    </dgm:pt>
  </dgm:ptLst>
  <dgm:cxnLst>
    <dgm:cxn modelId="{63170AB8-AB07-474D-B4BD-A5A89060EB55}" type="presOf" srcId="{0BC07087-5E6C-4391-A1D3-98CAC75CFB7B}" destId="{013C56D5-0CA5-47EB-B786-0AB370387915}" srcOrd="0" destOrd="0" presId="urn:microsoft.com/office/officeart/2005/8/layout/vProcess5"/>
    <dgm:cxn modelId="{B8705AC4-71F6-4CA1-8EC5-0B4B91F15CF0}" type="presOf" srcId="{FD5A9121-9E87-42B2-9B05-455EC8C05672}" destId="{11B7F29B-617A-413C-84AC-498507A9DC21}" srcOrd="0" destOrd="0" presId="urn:microsoft.com/office/officeart/2005/8/layout/vProcess5"/>
    <dgm:cxn modelId="{B89601E3-E930-43A5-BC6C-B86CA47FA119}" srcId="{FD5A9121-9E87-42B2-9B05-455EC8C05672}" destId="{0BC07087-5E6C-4391-A1D3-98CAC75CFB7B}" srcOrd="0" destOrd="0" parTransId="{B8072D17-A958-4140-B931-553B79CE9115}" sibTransId="{2E44477A-4AB4-48DC-871A-3DC4229E28F8}"/>
    <dgm:cxn modelId="{9203B08B-A25C-4422-AEB6-531913E5C075}" type="presParOf" srcId="{11B7F29B-617A-413C-84AC-498507A9DC21}" destId="{D8DD1BB4-6967-4D1B-B342-02CD0F66AAFC}" srcOrd="0" destOrd="0" presId="urn:microsoft.com/office/officeart/2005/8/layout/vProcess5"/>
    <dgm:cxn modelId="{C6268F3F-20E9-4B51-BD13-549DD76405C5}" type="presParOf" srcId="{11B7F29B-617A-413C-84AC-498507A9DC21}" destId="{013C56D5-0CA5-47EB-B786-0AB370387915}" srcOrd="1"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FD5A9121-9E87-42B2-9B05-455EC8C05672}" type="doc">
      <dgm:prSet loTypeId="urn:microsoft.com/office/officeart/2005/8/layout/vProcess5" loCatId="process" qsTypeId="urn:microsoft.com/office/officeart/2005/8/quickstyle/simple4" qsCatId="simple" csTypeId="urn:microsoft.com/office/officeart/2005/8/colors/accent1_2#10" csCatId="accent1" phldr="1"/>
      <dgm:spPr/>
      <dgm:t>
        <a:bodyPr/>
        <a:lstStyle/>
        <a:p>
          <a:pPr rtl="1"/>
          <a:endParaRPr lang="ar-EG"/>
        </a:p>
      </dgm:t>
    </dgm:pt>
    <dgm:pt modelId="{0BC07087-5E6C-4391-A1D3-98CAC75CFB7B}">
      <dgm:prSet custT="1"/>
      <dgm:spPr/>
      <dgm:t>
        <a:bodyPr/>
        <a:lstStyle/>
        <a:p>
          <a:pPr algn="r" rtl="1"/>
          <a:endParaRPr lang="ar-EG" sz="2400" dirty="0"/>
        </a:p>
        <a:p>
          <a:pPr algn="r" rtl="1"/>
          <a:endParaRPr lang="en-US" sz="2400" dirty="0"/>
        </a:p>
      </dgm:t>
    </dgm:pt>
    <dgm:pt modelId="{B8072D17-A958-4140-B931-553B79CE9115}" type="parTrans" cxnId="{B89601E3-E930-43A5-BC6C-B86CA47FA119}">
      <dgm:prSet/>
      <dgm:spPr/>
      <dgm:t>
        <a:bodyPr/>
        <a:lstStyle/>
        <a:p>
          <a:pPr rtl="1"/>
          <a:endParaRPr lang="ar-EG" sz="3200"/>
        </a:p>
      </dgm:t>
    </dgm:pt>
    <dgm:pt modelId="{2E44477A-4AB4-48DC-871A-3DC4229E28F8}" type="sibTrans" cxnId="{B89601E3-E930-43A5-BC6C-B86CA47FA119}">
      <dgm:prSet/>
      <dgm:spPr/>
      <dgm:t>
        <a:bodyPr/>
        <a:lstStyle/>
        <a:p>
          <a:pPr rtl="1"/>
          <a:endParaRPr lang="ar-EG" sz="3200"/>
        </a:p>
      </dgm:t>
    </dgm:pt>
    <dgm:pt modelId="{11B7F29B-617A-413C-84AC-498507A9DC21}" type="pres">
      <dgm:prSet presAssocID="{FD5A9121-9E87-42B2-9B05-455EC8C05672}" presName="outerComposite" presStyleCnt="0">
        <dgm:presLayoutVars>
          <dgm:chMax val="5"/>
          <dgm:dir/>
          <dgm:resizeHandles val="exact"/>
        </dgm:presLayoutVars>
      </dgm:prSet>
      <dgm:spPr/>
    </dgm:pt>
    <dgm:pt modelId="{D8DD1BB4-6967-4D1B-B342-02CD0F66AAFC}" type="pres">
      <dgm:prSet presAssocID="{FD5A9121-9E87-42B2-9B05-455EC8C05672}" presName="dummyMaxCanvas" presStyleCnt="0">
        <dgm:presLayoutVars/>
      </dgm:prSet>
      <dgm:spPr/>
    </dgm:pt>
    <dgm:pt modelId="{013C56D5-0CA5-47EB-B786-0AB370387915}" type="pres">
      <dgm:prSet presAssocID="{FD5A9121-9E87-42B2-9B05-455EC8C05672}" presName="OneNode_1" presStyleLbl="node1" presStyleIdx="0" presStyleCnt="1" custScaleY="200000" custLinFactNeighborY="-13617">
        <dgm:presLayoutVars>
          <dgm:bulletEnabled val="1"/>
        </dgm:presLayoutVars>
      </dgm:prSet>
      <dgm:spPr/>
    </dgm:pt>
  </dgm:ptLst>
  <dgm:cxnLst>
    <dgm:cxn modelId="{4FE16253-36FF-492A-BBEF-13C1BA2B13DA}" type="presOf" srcId="{0BC07087-5E6C-4391-A1D3-98CAC75CFB7B}" destId="{013C56D5-0CA5-47EB-B786-0AB370387915}" srcOrd="0" destOrd="0" presId="urn:microsoft.com/office/officeart/2005/8/layout/vProcess5"/>
    <dgm:cxn modelId="{B89601E3-E930-43A5-BC6C-B86CA47FA119}" srcId="{FD5A9121-9E87-42B2-9B05-455EC8C05672}" destId="{0BC07087-5E6C-4391-A1D3-98CAC75CFB7B}" srcOrd="0" destOrd="0" parTransId="{B8072D17-A958-4140-B931-553B79CE9115}" sibTransId="{2E44477A-4AB4-48DC-871A-3DC4229E28F8}"/>
    <dgm:cxn modelId="{1C0B6AE7-AD84-44DF-9B64-7DFF3912F4F2}" type="presOf" srcId="{FD5A9121-9E87-42B2-9B05-455EC8C05672}" destId="{11B7F29B-617A-413C-84AC-498507A9DC21}" srcOrd="0" destOrd="0" presId="urn:microsoft.com/office/officeart/2005/8/layout/vProcess5"/>
    <dgm:cxn modelId="{BCFF7152-37D1-4E85-B006-2715E7405D1A}" type="presParOf" srcId="{11B7F29B-617A-413C-84AC-498507A9DC21}" destId="{D8DD1BB4-6967-4D1B-B342-02CD0F66AAFC}" srcOrd="0" destOrd="0" presId="urn:microsoft.com/office/officeart/2005/8/layout/vProcess5"/>
    <dgm:cxn modelId="{9F6715BE-1717-4118-B5B3-C0CB8B94B878}" type="presParOf" srcId="{11B7F29B-617A-413C-84AC-498507A9DC21}" destId="{013C56D5-0CA5-47EB-B786-0AB370387915}" srcOrd="1"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FD5A9121-9E87-42B2-9B05-455EC8C05672}" type="doc">
      <dgm:prSet loTypeId="urn:microsoft.com/office/officeart/2005/8/layout/vProcess5" loCatId="process" qsTypeId="urn:microsoft.com/office/officeart/2005/8/quickstyle/simple4" qsCatId="simple" csTypeId="urn:microsoft.com/office/officeart/2005/8/colors/accent1_2#10" csCatId="accent1" phldr="1"/>
      <dgm:spPr/>
      <dgm:t>
        <a:bodyPr/>
        <a:lstStyle/>
        <a:p>
          <a:pPr rtl="1"/>
          <a:endParaRPr lang="ar-EG"/>
        </a:p>
      </dgm:t>
    </dgm:pt>
    <dgm:pt modelId="{0BC07087-5E6C-4391-A1D3-98CAC75CFB7B}">
      <dgm:prSet custT="1"/>
      <dgm:spPr/>
      <dgm:t>
        <a:bodyPr/>
        <a:lstStyle/>
        <a:p>
          <a:pPr algn="r" rtl="1"/>
          <a:endParaRPr lang="ar-EG" sz="2400" dirty="0"/>
        </a:p>
        <a:p>
          <a:pPr algn="r" rtl="1"/>
          <a:endParaRPr lang="ar-EG" sz="2400" dirty="0"/>
        </a:p>
        <a:p>
          <a:pPr algn="r" rtl="1"/>
          <a:endParaRPr lang="ar-EG" sz="2400" dirty="0">
            <a:cs typeface="+mn-cs"/>
          </a:endParaRPr>
        </a:p>
        <a:p>
          <a:pPr algn="r" rtl="1"/>
          <a:endParaRPr lang="ar-EG" sz="2400" dirty="0">
            <a:cs typeface="+mn-cs"/>
          </a:endParaRPr>
        </a:p>
        <a:p>
          <a:pPr algn="r" rtl="1"/>
          <a:endParaRPr lang="ar-EG" sz="2400" dirty="0">
            <a:cs typeface="+mn-cs"/>
          </a:endParaRPr>
        </a:p>
        <a:p>
          <a:pPr algn="just" rtl="1"/>
          <a:r>
            <a:rPr lang="ar-SA" sz="2400" dirty="0">
              <a:cs typeface="+mn-cs"/>
            </a:rPr>
            <a:t>إذا قامت المنشأة ببيع أحد أصولها الثابتة فإن المعالجة المحاسبية لعملية البيع تعتمد على الطريقة التي تمت بها عملية البيع، كما تعتمد على القيمة التي تم بها البيع وما إذا كانت هذه القيمة تساوي أو تزيد أو تنقص عن القيمة الدفترية للأصل الثابت وقت البيع.</a:t>
          </a:r>
          <a:endParaRPr lang="ar-EG" sz="2400" dirty="0"/>
        </a:p>
      </dgm:t>
    </dgm:pt>
    <dgm:pt modelId="{B8072D17-A958-4140-B931-553B79CE9115}" type="parTrans" cxnId="{B89601E3-E930-43A5-BC6C-B86CA47FA119}">
      <dgm:prSet/>
      <dgm:spPr/>
      <dgm:t>
        <a:bodyPr/>
        <a:lstStyle/>
        <a:p>
          <a:pPr rtl="1"/>
          <a:endParaRPr lang="ar-EG" sz="3200"/>
        </a:p>
      </dgm:t>
    </dgm:pt>
    <dgm:pt modelId="{2E44477A-4AB4-48DC-871A-3DC4229E28F8}" type="sibTrans" cxnId="{B89601E3-E930-43A5-BC6C-B86CA47FA119}">
      <dgm:prSet/>
      <dgm:spPr/>
      <dgm:t>
        <a:bodyPr/>
        <a:lstStyle/>
        <a:p>
          <a:pPr rtl="1"/>
          <a:endParaRPr lang="ar-EG" sz="3200"/>
        </a:p>
      </dgm:t>
    </dgm:pt>
    <dgm:pt modelId="{11B7F29B-617A-413C-84AC-498507A9DC21}" type="pres">
      <dgm:prSet presAssocID="{FD5A9121-9E87-42B2-9B05-455EC8C05672}" presName="outerComposite" presStyleCnt="0">
        <dgm:presLayoutVars>
          <dgm:chMax val="5"/>
          <dgm:dir/>
          <dgm:resizeHandles val="exact"/>
        </dgm:presLayoutVars>
      </dgm:prSet>
      <dgm:spPr/>
    </dgm:pt>
    <dgm:pt modelId="{D8DD1BB4-6967-4D1B-B342-02CD0F66AAFC}" type="pres">
      <dgm:prSet presAssocID="{FD5A9121-9E87-42B2-9B05-455EC8C05672}" presName="dummyMaxCanvas" presStyleCnt="0">
        <dgm:presLayoutVars/>
      </dgm:prSet>
      <dgm:spPr/>
    </dgm:pt>
    <dgm:pt modelId="{013C56D5-0CA5-47EB-B786-0AB370387915}" type="pres">
      <dgm:prSet presAssocID="{FD5A9121-9E87-42B2-9B05-455EC8C05672}" presName="OneNode_1" presStyleLbl="node1" presStyleIdx="0" presStyleCnt="1" custScaleY="200000" custLinFactNeighborX="-463" custLinFactNeighborY="6275">
        <dgm:presLayoutVars>
          <dgm:bulletEnabled val="1"/>
        </dgm:presLayoutVars>
      </dgm:prSet>
      <dgm:spPr/>
    </dgm:pt>
  </dgm:ptLst>
  <dgm:cxnLst>
    <dgm:cxn modelId="{AB17A434-1F4D-4698-903D-74AC481685AA}" type="presOf" srcId="{FD5A9121-9E87-42B2-9B05-455EC8C05672}" destId="{11B7F29B-617A-413C-84AC-498507A9DC21}" srcOrd="0" destOrd="0" presId="urn:microsoft.com/office/officeart/2005/8/layout/vProcess5"/>
    <dgm:cxn modelId="{1E87A286-628A-459D-B513-3F86F18C3809}" type="presOf" srcId="{0BC07087-5E6C-4391-A1D3-98CAC75CFB7B}" destId="{013C56D5-0CA5-47EB-B786-0AB370387915}" srcOrd="0" destOrd="0" presId="urn:microsoft.com/office/officeart/2005/8/layout/vProcess5"/>
    <dgm:cxn modelId="{B89601E3-E930-43A5-BC6C-B86CA47FA119}" srcId="{FD5A9121-9E87-42B2-9B05-455EC8C05672}" destId="{0BC07087-5E6C-4391-A1D3-98CAC75CFB7B}" srcOrd="0" destOrd="0" parTransId="{B8072D17-A958-4140-B931-553B79CE9115}" sibTransId="{2E44477A-4AB4-48DC-871A-3DC4229E28F8}"/>
    <dgm:cxn modelId="{F89B23DD-CEB4-4F5B-9020-505E3781C9FF}" type="presParOf" srcId="{11B7F29B-617A-413C-84AC-498507A9DC21}" destId="{D8DD1BB4-6967-4D1B-B342-02CD0F66AAFC}" srcOrd="0" destOrd="0" presId="urn:microsoft.com/office/officeart/2005/8/layout/vProcess5"/>
    <dgm:cxn modelId="{CAD4A610-C45C-4FB3-BE53-071A77F574F7}" type="presParOf" srcId="{11B7F29B-617A-413C-84AC-498507A9DC21}" destId="{013C56D5-0CA5-47EB-B786-0AB370387915}" srcOrd="1"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FD5A9121-9E87-42B2-9B05-455EC8C05672}" type="doc">
      <dgm:prSet loTypeId="urn:microsoft.com/office/officeart/2005/8/layout/vProcess5" loCatId="process" qsTypeId="urn:microsoft.com/office/officeart/2005/8/quickstyle/simple4" qsCatId="simple" csTypeId="urn:microsoft.com/office/officeart/2005/8/colors/accent1_2#10" csCatId="accent1" phldr="1"/>
      <dgm:spPr/>
      <dgm:t>
        <a:bodyPr/>
        <a:lstStyle/>
        <a:p>
          <a:pPr rtl="1"/>
          <a:endParaRPr lang="ar-EG"/>
        </a:p>
      </dgm:t>
    </dgm:pt>
    <dgm:pt modelId="{0BC07087-5E6C-4391-A1D3-98CAC75CFB7B}">
      <dgm:prSet custT="1"/>
      <dgm:spPr/>
      <dgm:t>
        <a:bodyPr/>
        <a:lstStyle/>
        <a:p>
          <a:pPr algn="r" rtl="1"/>
          <a:r>
            <a:rPr lang="ar-EG" sz="2800" dirty="0">
              <a:cs typeface="+mn-cs"/>
            </a:rPr>
            <a:t>إ</a:t>
          </a:r>
          <a:r>
            <a:rPr lang="ar-SA" sz="2800" dirty="0">
              <a:cs typeface="+mn-cs"/>
            </a:rPr>
            <a:t>ذا قامت المنشأة ببيع أحد أصولها الثابتة فإن المعالجة المحاسبية لعملية البيع تعتمد على الطريقة التي تمت بها عملية البيع، كما تعتمد على القيمة التي تم بها البيع وما إذا كانت هذه القيمة تساوي أو تزيد أو تنقص عن القيمة الدفترية للأصل الثابت وقت البيع.</a:t>
          </a:r>
          <a:endParaRPr lang="ar-EG" sz="2800" dirty="0"/>
        </a:p>
        <a:p>
          <a:pPr algn="r" rtl="1"/>
          <a:r>
            <a:rPr lang="ar-SA" sz="3200" b="1" dirty="0">
              <a:solidFill>
                <a:srgbClr val="FFFF00"/>
              </a:solidFill>
              <a:cs typeface="+mn-cs"/>
            </a:rPr>
            <a:t>مثال (1):</a:t>
          </a:r>
          <a:endParaRPr lang="en-US" sz="3200" dirty="0">
            <a:solidFill>
              <a:srgbClr val="FFFF00"/>
            </a:solidFill>
            <a:cs typeface="+mn-cs"/>
          </a:endParaRPr>
        </a:p>
        <a:p>
          <a:pPr algn="just" rtl="1"/>
          <a:r>
            <a:rPr lang="ar-SA" sz="2800" dirty="0">
              <a:cs typeface="+mn-cs"/>
            </a:rPr>
            <a:t>في </a:t>
          </a:r>
          <a:r>
            <a:rPr lang="ar-EG" sz="2800" dirty="0">
              <a:cs typeface="+mn-cs"/>
            </a:rPr>
            <a:t>11/20 </a:t>
          </a:r>
          <a:r>
            <a:rPr lang="ar-SA" sz="2800" dirty="0">
              <a:cs typeface="+mn-cs"/>
            </a:rPr>
            <a:t>قامت المنشأة ببيع أحد المباني التي تملكها بمبلغ 90</a:t>
          </a:r>
          <a:r>
            <a:rPr lang="ar-EG" sz="2800" dirty="0">
              <a:cs typeface="+mn-cs"/>
            </a:rPr>
            <a:t>,</a:t>
          </a:r>
          <a:r>
            <a:rPr lang="ar-SA" sz="2800" dirty="0">
              <a:cs typeface="+mn-cs"/>
            </a:rPr>
            <a:t>000 جنيه وقد حصلت مبلغ 40</a:t>
          </a:r>
          <a:r>
            <a:rPr lang="ar-EG" sz="2800" dirty="0">
              <a:cs typeface="+mn-cs"/>
            </a:rPr>
            <a:t>,</a:t>
          </a:r>
          <a:r>
            <a:rPr lang="ar-SA" sz="2800" dirty="0">
              <a:cs typeface="+mn-cs"/>
            </a:rPr>
            <a:t>000 جنيه نقداً والباقي بالأجل، علماً بأن القيمة الدفترية لهذا المبنى في تاريخ البيع بلغت 90</a:t>
          </a:r>
          <a:r>
            <a:rPr lang="ar-EG" sz="2800" dirty="0">
              <a:cs typeface="+mn-cs"/>
            </a:rPr>
            <a:t>,</a:t>
          </a:r>
          <a:r>
            <a:rPr lang="ar-SA" sz="2800" dirty="0">
              <a:cs typeface="+mn-cs"/>
            </a:rPr>
            <a:t>000 جنيه. </a:t>
          </a:r>
          <a:endParaRPr lang="en-US" sz="2800" dirty="0">
            <a:cs typeface="+mn-cs"/>
          </a:endParaRPr>
        </a:p>
        <a:p>
          <a:pPr algn="just" rtl="1"/>
          <a:r>
            <a:rPr lang="ar-SA" sz="2800" dirty="0">
              <a:cs typeface="+mn-cs"/>
            </a:rPr>
            <a:t>في هذه الحالة يلاحظ أن: ثمن البيع = القيمة الدفترية في تاريخ البيع وبالتالي لا يوجد أرباح أو خسائر، وتسجل عملية البيع بالقيد التالي:</a:t>
          </a:r>
          <a:endParaRPr lang="ar-EG" sz="2800" dirty="0">
            <a:cs typeface="+mn-cs"/>
          </a:endParaRPr>
        </a:p>
      </dgm:t>
    </dgm:pt>
    <dgm:pt modelId="{B8072D17-A958-4140-B931-553B79CE9115}" type="parTrans" cxnId="{B89601E3-E930-43A5-BC6C-B86CA47FA119}">
      <dgm:prSet/>
      <dgm:spPr/>
      <dgm:t>
        <a:bodyPr/>
        <a:lstStyle/>
        <a:p>
          <a:pPr rtl="1"/>
          <a:endParaRPr lang="ar-EG" sz="3200"/>
        </a:p>
      </dgm:t>
    </dgm:pt>
    <dgm:pt modelId="{2E44477A-4AB4-48DC-871A-3DC4229E28F8}" type="sibTrans" cxnId="{B89601E3-E930-43A5-BC6C-B86CA47FA119}">
      <dgm:prSet/>
      <dgm:spPr/>
      <dgm:t>
        <a:bodyPr/>
        <a:lstStyle/>
        <a:p>
          <a:pPr rtl="1"/>
          <a:endParaRPr lang="ar-EG" sz="3200"/>
        </a:p>
      </dgm:t>
    </dgm:pt>
    <dgm:pt modelId="{11B7F29B-617A-413C-84AC-498507A9DC21}" type="pres">
      <dgm:prSet presAssocID="{FD5A9121-9E87-42B2-9B05-455EC8C05672}" presName="outerComposite" presStyleCnt="0">
        <dgm:presLayoutVars>
          <dgm:chMax val="5"/>
          <dgm:dir/>
          <dgm:resizeHandles val="exact"/>
        </dgm:presLayoutVars>
      </dgm:prSet>
      <dgm:spPr/>
    </dgm:pt>
    <dgm:pt modelId="{D8DD1BB4-6967-4D1B-B342-02CD0F66AAFC}" type="pres">
      <dgm:prSet presAssocID="{FD5A9121-9E87-42B2-9B05-455EC8C05672}" presName="dummyMaxCanvas" presStyleCnt="0">
        <dgm:presLayoutVars/>
      </dgm:prSet>
      <dgm:spPr/>
    </dgm:pt>
    <dgm:pt modelId="{013C56D5-0CA5-47EB-B786-0AB370387915}" type="pres">
      <dgm:prSet presAssocID="{FD5A9121-9E87-42B2-9B05-455EC8C05672}" presName="OneNode_1" presStyleLbl="node1" presStyleIdx="0" presStyleCnt="1" custScaleY="200000" custLinFactNeighborY="-13617">
        <dgm:presLayoutVars>
          <dgm:bulletEnabled val="1"/>
        </dgm:presLayoutVars>
      </dgm:prSet>
      <dgm:spPr/>
    </dgm:pt>
  </dgm:ptLst>
  <dgm:cxnLst>
    <dgm:cxn modelId="{0CB04349-5410-4B8F-879A-3D12073C5208}" type="presOf" srcId="{FD5A9121-9E87-42B2-9B05-455EC8C05672}" destId="{11B7F29B-617A-413C-84AC-498507A9DC21}" srcOrd="0" destOrd="0" presId="urn:microsoft.com/office/officeart/2005/8/layout/vProcess5"/>
    <dgm:cxn modelId="{8A6A097C-6463-4300-BFE7-7CB381E483EE}" type="presOf" srcId="{0BC07087-5E6C-4391-A1D3-98CAC75CFB7B}" destId="{013C56D5-0CA5-47EB-B786-0AB370387915}" srcOrd="0" destOrd="0" presId="urn:microsoft.com/office/officeart/2005/8/layout/vProcess5"/>
    <dgm:cxn modelId="{B89601E3-E930-43A5-BC6C-B86CA47FA119}" srcId="{FD5A9121-9E87-42B2-9B05-455EC8C05672}" destId="{0BC07087-5E6C-4391-A1D3-98CAC75CFB7B}" srcOrd="0" destOrd="0" parTransId="{B8072D17-A958-4140-B931-553B79CE9115}" sibTransId="{2E44477A-4AB4-48DC-871A-3DC4229E28F8}"/>
    <dgm:cxn modelId="{E407A4E4-0AE8-4BAF-93EB-0224E1FC9B75}" type="presParOf" srcId="{11B7F29B-617A-413C-84AC-498507A9DC21}" destId="{D8DD1BB4-6967-4D1B-B342-02CD0F66AAFC}" srcOrd="0" destOrd="0" presId="urn:microsoft.com/office/officeart/2005/8/layout/vProcess5"/>
    <dgm:cxn modelId="{AEA385D1-092C-4A53-B765-DAD87BD28A59}" type="presParOf" srcId="{11B7F29B-617A-413C-84AC-498507A9DC21}" destId="{013C56D5-0CA5-47EB-B786-0AB370387915}" srcOrd="1"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FD5A9121-9E87-42B2-9B05-455EC8C05672}" type="doc">
      <dgm:prSet loTypeId="urn:microsoft.com/office/officeart/2005/8/layout/vProcess5" loCatId="process" qsTypeId="urn:microsoft.com/office/officeart/2005/8/quickstyle/simple4" qsCatId="simple" csTypeId="urn:microsoft.com/office/officeart/2005/8/colors/accent1_2#10" csCatId="accent1" phldr="1"/>
      <dgm:spPr/>
      <dgm:t>
        <a:bodyPr/>
        <a:lstStyle/>
        <a:p>
          <a:pPr rtl="1"/>
          <a:endParaRPr lang="ar-EG"/>
        </a:p>
      </dgm:t>
    </dgm:pt>
    <dgm:pt modelId="{0BC07087-5E6C-4391-A1D3-98CAC75CFB7B}">
      <dgm:prSet custT="1"/>
      <dgm:spPr/>
      <dgm:t>
        <a:bodyPr/>
        <a:lstStyle/>
        <a:p>
          <a:pPr algn="r" rtl="1"/>
          <a:endParaRPr lang="ar-EG" sz="2400" dirty="0"/>
        </a:p>
        <a:p>
          <a:pPr algn="r" rtl="1"/>
          <a:endParaRPr lang="ar-EG" sz="2400" dirty="0"/>
        </a:p>
        <a:p>
          <a:pPr algn="r" rtl="1"/>
          <a:endParaRPr lang="ar-EG" sz="2400" dirty="0"/>
        </a:p>
        <a:p>
          <a:pPr algn="r" rtl="1"/>
          <a:endParaRPr lang="ar-EG" sz="2400" dirty="0"/>
        </a:p>
        <a:p>
          <a:pPr algn="r" rtl="1"/>
          <a:endParaRPr lang="ar-EG" sz="2400" b="1" dirty="0"/>
        </a:p>
        <a:p>
          <a:pPr algn="r" rtl="1"/>
          <a:r>
            <a:rPr lang="ar-SA" sz="2400" b="1" dirty="0">
              <a:solidFill>
                <a:srgbClr val="FFFF00"/>
              </a:solidFill>
            </a:rPr>
            <a:t>مثال (2):</a:t>
          </a:r>
          <a:endParaRPr lang="en-US" sz="2400" dirty="0">
            <a:solidFill>
              <a:srgbClr val="FFFF00"/>
            </a:solidFill>
          </a:endParaRPr>
        </a:p>
        <a:p>
          <a:pPr algn="just" rtl="1"/>
          <a:r>
            <a:rPr lang="ar-SA" sz="2400" dirty="0"/>
            <a:t>في 12/9 باعت المنشأة قطعة أرض تملكها بمبلغ 140000 جنيه وحصلت القيمة بشيك وقد بلغت القيمة الدفترية لهذه الأرض 100000 جنيه، </a:t>
          </a:r>
          <a:endParaRPr lang="en-US" sz="2400" dirty="0"/>
        </a:p>
        <a:p>
          <a:pPr algn="just" rtl="1"/>
          <a:r>
            <a:rPr lang="ar-SA" sz="2400" dirty="0"/>
            <a:t>في هذه الحالة يلاحظ أن: ثمن البيع أكبر من القيمة الدفترية للأصل، معنى ذلك أن هناك أرباح نتيجة عملية البيع، ويسمى ربح بيع الأصل الثابت ربح رأسمالي، </a:t>
          </a:r>
          <a:r>
            <a:rPr lang="ar-SA" sz="2400" b="1" dirty="0">
              <a:solidFill>
                <a:srgbClr val="FFFF00"/>
              </a:solidFill>
            </a:rPr>
            <a:t>وفي هذه الحالة يسجل قيد البيع كما يلي: </a:t>
          </a:r>
          <a:endParaRPr lang="ar-EG" sz="2400" b="1" dirty="0">
            <a:solidFill>
              <a:srgbClr val="FFFF00"/>
            </a:solidFill>
          </a:endParaRPr>
        </a:p>
      </dgm:t>
    </dgm:pt>
    <dgm:pt modelId="{B8072D17-A958-4140-B931-553B79CE9115}" type="parTrans" cxnId="{B89601E3-E930-43A5-BC6C-B86CA47FA119}">
      <dgm:prSet/>
      <dgm:spPr/>
      <dgm:t>
        <a:bodyPr/>
        <a:lstStyle/>
        <a:p>
          <a:pPr rtl="1"/>
          <a:endParaRPr lang="ar-EG" sz="3200"/>
        </a:p>
      </dgm:t>
    </dgm:pt>
    <dgm:pt modelId="{2E44477A-4AB4-48DC-871A-3DC4229E28F8}" type="sibTrans" cxnId="{B89601E3-E930-43A5-BC6C-B86CA47FA119}">
      <dgm:prSet/>
      <dgm:spPr/>
      <dgm:t>
        <a:bodyPr/>
        <a:lstStyle/>
        <a:p>
          <a:pPr rtl="1"/>
          <a:endParaRPr lang="ar-EG" sz="3200"/>
        </a:p>
      </dgm:t>
    </dgm:pt>
    <dgm:pt modelId="{11B7F29B-617A-413C-84AC-498507A9DC21}" type="pres">
      <dgm:prSet presAssocID="{FD5A9121-9E87-42B2-9B05-455EC8C05672}" presName="outerComposite" presStyleCnt="0">
        <dgm:presLayoutVars>
          <dgm:chMax val="5"/>
          <dgm:dir/>
          <dgm:resizeHandles val="exact"/>
        </dgm:presLayoutVars>
      </dgm:prSet>
      <dgm:spPr/>
    </dgm:pt>
    <dgm:pt modelId="{D8DD1BB4-6967-4D1B-B342-02CD0F66AAFC}" type="pres">
      <dgm:prSet presAssocID="{FD5A9121-9E87-42B2-9B05-455EC8C05672}" presName="dummyMaxCanvas" presStyleCnt="0">
        <dgm:presLayoutVars/>
      </dgm:prSet>
      <dgm:spPr/>
    </dgm:pt>
    <dgm:pt modelId="{013C56D5-0CA5-47EB-B786-0AB370387915}" type="pres">
      <dgm:prSet presAssocID="{FD5A9121-9E87-42B2-9B05-455EC8C05672}" presName="OneNode_1" presStyleLbl="node1" presStyleIdx="0" presStyleCnt="1" custScaleY="200000" custLinFactNeighborY="-13617">
        <dgm:presLayoutVars>
          <dgm:bulletEnabled val="1"/>
        </dgm:presLayoutVars>
      </dgm:prSet>
      <dgm:spPr/>
    </dgm:pt>
  </dgm:ptLst>
  <dgm:cxnLst>
    <dgm:cxn modelId="{2CEBC15A-3D41-4169-8EB7-487F0DDE5DEA}" type="presOf" srcId="{0BC07087-5E6C-4391-A1D3-98CAC75CFB7B}" destId="{013C56D5-0CA5-47EB-B786-0AB370387915}" srcOrd="0" destOrd="0" presId="urn:microsoft.com/office/officeart/2005/8/layout/vProcess5"/>
    <dgm:cxn modelId="{9B4015BF-A2BA-432D-9633-7199A1E03C65}" type="presOf" srcId="{FD5A9121-9E87-42B2-9B05-455EC8C05672}" destId="{11B7F29B-617A-413C-84AC-498507A9DC21}" srcOrd="0" destOrd="0" presId="urn:microsoft.com/office/officeart/2005/8/layout/vProcess5"/>
    <dgm:cxn modelId="{B89601E3-E930-43A5-BC6C-B86CA47FA119}" srcId="{FD5A9121-9E87-42B2-9B05-455EC8C05672}" destId="{0BC07087-5E6C-4391-A1D3-98CAC75CFB7B}" srcOrd="0" destOrd="0" parTransId="{B8072D17-A958-4140-B931-553B79CE9115}" sibTransId="{2E44477A-4AB4-48DC-871A-3DC4229E28F8}"/>
    <dgm:cxn modelId="{BD88178E-7DB1-49DB-99D6-FBEAEC2D7644}" type="presParOf" srcId="{11B7F29B-617A-413C-84AC-498507A9DC21}" destId="{D8DD1BB4-6967-4D1B-B342-02CD0F66AAFC}" srcOrd="0" destOrd="0" presId="urn:microsoft.com/office/officeart/2005/8/layout/vProcess5"/>
    <dgm:cxn modelId="{724F4B11-B54C-45BF-929D-671B9E4B09C5}" type="presParOf" srcId="{11B7F29B-617A-413C-84AC-498507A9DC21}" destId="{013C56D5-0CA5-47EB-B786-0AB370387915}" srcOrd="1"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3C56D5-0CA5-47EB-B786-0AB370387915}">
      <dsp:nvSpPr>
        <dsp:cNvPr id="0" name=""/>
        <dsp:cNvSpPr/>
      </dsp:nvSpPr>
      <dsp:spPr>
        <a:xfrm>
          <a:off x="0" y="0"/>
          <a:ext cx="8229600" cy="4857750"/>
        </a:xfrm>
        <a:prstGeom prst="roundRect">
          <a:avLst>
            <a:gd name="adj" fmla="val 10000"/>
          </a:avLst>
        </a:prstGeom>
        <a:gradFill rotWithShape="0">
          <a:gsLst>
            <a:gs pos="0">
              <a:schemeClr val="accent1">
                <a:hueOff val="0"/>
                <a:satOff val="0"/>
                <a:lumOff val="0"/>
                <a:alphaOff val="0"/>
                <a:tint val="43000"/>
                <a:satMod val="165000"/>
              </a:schemeClr>
            </a:gs>
            <a:gs pos="55000">
              <a:schemeClr val="accent1">
                <a:hueOff val="0"/>
                <a:satOff val="0"/>
                <a:lumOff val="0"/>
                <a:alphaOff val="0"/>
                <a:tint val="83000"/>
                <a:satMod val="155000"/>
              </a:schemeClr>
            </a:gs>
            <a:gs pos="100000">
              <a:schemeClr val="accent1">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51460" tIns="251460" rIns="251460" bIns="251460" numCol="1" spcCol="1270" anchor="ctr" anchorCtr="0">
          <a:noAutofit/>
        </a:bodyPr>
        <a:lstStyle/>
        <a:p>
          <a:pPr marL="0" lvl="0" indent="0" algn="ctr" defTabSz="2933700" rtl="1">
            <a:lnSpc>
              <a:spcPct val="90000"/>
            </a:lnSpc>
            <a:spcBef>
              <a:spcPct val="0"/>
            </a:spcBef>
            <a:spcAft>
              <a:spcPct val="35000"/>
            </a:spcAft>
            <a:buNone/>
          </a:pPr>
          <a:r>
            <a:rPr lang="ar-SA" sz="6600" b="1" kern="1200" dirty="0">
              <a:solidFill>
                <a:srgbClr val="FFFF00"/>
              </a:solidFill>
            </a:rPr>
            <a:t>الفصل الرابع</a:t>
          </a:r>
          <a:r>
            <a:rPr lang="ar-EG" sz="6600" b="1" kern="1200" dirty="0">
              <a:solidFill>
                <a:srgbClr val="FFFF00"/>
              </a:solidFill>
            </a:rPr>
            <a:t>:</a:t>
          </a:r>
          <a:endParaRPr lang="en-US" sz="6600" b="1" kern="1200" dirty="0">
            <a:solidFill>
              <a:srgbClr val="FFFF00"/>
            </a:solidFill>
          </a:endParaRPr>
        </a:p>
        <a:p>
          <a:pPr marL="0" lvl="0" indent="0" algn="ctr" defTabSz="2933700" rtl="1">
            <a:lnSpc>
              <a:spcPct val="90000"/>
            </a:lnSpc>
            <a:spcBef>
              <a:spcPct val="0"/>
            </a:spcBef>
            <a:spcAft>
              <a:spcPct val="35000"/>
            </a:spcAft>
            <a:buNone/>
          </a:pPr>
          <a:r>
            <a:rPr lang="ar-SA" sz="6600" b="1" kern="1200" dirty="0">
              <a:solidFill>
                <a:srgbClr val="FFFF00"/>
              </a:solidFill>
            </a:rPr>
            <a:t>العمليات الرأسمالية</a:t>
          </a:r>
          <a:endParaRPr lang="en-US" sz="6600" b="1" kern="1200" dirty="0">
            <a:solidFill>
              <a:srgbClr val="FFFF00"/>
            </a:solidFill>
          </a:endParaRPr>
        </a:p>
        <a:p>
          <a:pPr marL="0" lvl="0" indent="0" algn="ctr" defTabSz="2933700" rtl="1">
            <a:lnSpc>
              <a:spcPct val="90000"/>
            </a:lnSpc>
            <a:spcBef>
              <a:spcPct val="0"/>
            </a:spcBef>
            <a:spcAft>
              <a:spcPct val="35000"/>
            </a:spcAft>
            <a:buNone/>
          </a:pPr>
          <a:endParaRPr lang="en-US" sz="6600" b="1" kern="1200" dirty="0">
            <a:solidFill>
              <a:srgbClr val="FFFF00"/>
            </a:solidFill>
          </a:endParaRPr>
        </a:p>
      </dsp:txBody>
      <dsp:txXfrm>
        <a:off x="142279" y="142279"/>
        <a:ext cx="7945042" cy="4573192"/>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3C56D5-0CA5-47EB-B786-0AB370387915}">
      <dsp:nvSpPr>
        <dsp:cNvPr id="0" name=""/>
        <dsp:cNvSpPr/>
      </dsp:nvSpPr>
      <dsp:spPr>
        <a:xfrm>
          <a:off x="0" y="0"/>
          <a:ext cx="8229600" cy="4857750"/>
        </a:xfrm>
        <a:prstGeom prst="roundRect">
          <a:avLst>
            <a:gd name="adj" fmla="val 10000"/>
          </a:avLst>
        </a:prstGeom>
        <a:gradFill rotWithShape="0">
          <a:gsLst>
            <a:gs pos="0">
              <a:schemeClr val="accent1">
                <a:hueOff val="0"/>
                <a:satOff val="0"/>
                <a:lumOff val="0"/>
                <a:alphaOff val="0"/>
                <a:tint val="43000"/>
                <a:satMod val="165000"/>
              </a:schemeClr>
            </a:gs>
            <a:gs pos="55000">
              <a:schemeClr val="accent1">
                <a:hueOff val="0"/>
                <a:satOff val="0"/>
                <a:lumOff val="0"/>
                <a:alphaOff val="0"/>
                <a:tint val="83000"/>
                <a:satMod val="155000"/>
              </a:schemeClr>
            </a:gs>
            <a:gs pos="100000">
              <a:schemeClr val="accent1">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r" defTabSz="1066800" rtl="1">
            <a:lnSpc>
              <a:spcPct val="90000"/>
            </a:lnSpc>
            <a:spcBef>
              <a:spcPct val="0"/>
            </a:spcBef>
            <a:spcAft>
              <a:spcPct val="35000"/>
            </a:spcAft>
            <a:buNone/>
          </a:pPr>
          <a:endParaRPr lang="ar-EG" sz="2400" kern="1200" dirty="0"/>
        </a:p>
        <a:p>
          <a:pPr marL="0" lvl="0" indent="0" algn="r" defTabSz="1066800" rtl="1">
            <a:lnSpc>
              <a:spcPct val="90000"/>
            </a:lnSpc>
            <a:spcBef>
              <a:spcPct val="0"/>
            </a:spcBef>
            <a:spcAft>
              <a:spcPct val="35000"/>
            </a:spcAft>
            <a:buNone/>
          </a:pPr>
          <a:endParaRPr lang="ar-EG" sz="2400" kern="1200" dirty="0"/>
        </a:p>
        <a:p>
          <a:pPr marL="0" lvl="0" indent="0" algn="r" defTabSz="1066800" rtl="1">
            <a:lnSpc>
              <a:spcPct val="90000"/>
            </a:lnSpc>
            <a:spcBef>
              <a:spcPct val="0"/>
            </a:spcBef>
            <a:spcAft>
              <a:spcPct val="35000"/>
            </a:spcAft>
            <a:buNone/>
          </a:pPr>
          <a:endParaRPr lang="ar-EG" sz="2400" b="1" kern="1200" dirty="0"/>
        </a:p>
        <a:p>
          <a:pPr marL="0" lvl="0" indent="0" algn="r" defTabSz="1066800" rtl="1">
            <a:lnSpc>
              <a:spcPct val="90000"/>
            </a:lnSpc>
            <a:spcBef>
              <a:spcPct val="0"/>
            </a:spcBef>
            <a:spcAft>
              <a:spcPct val="35000"/>
            </a:spcAft>
            <a:buNone/>
          </a:pPr>
          <a:endParaRPr lang="ar-EG" sz="2400" b="1" kern="1200" dirty="0"/>
        </a:p>
        <a:p>
          <a:pPr marL="0" lvl="0" indent="0" algn="r" defTabSz="1066800" rtl="1">
            <a:lnSpc>
              <a:spcPct val="90000"/>
            </a:lnSpc>
            <a:spcBef>
              <a:spcPct val="0"/>
            </a:spcBef>
            <a:spcAft>
              <a:spcPct val="35000"/>
            </a:spcAft>
            <a:buNone/>
          </a:pPr>
          <a:endParaRPr lang="ar-EG" sz="2400" b="1" kern="1200" dirty="0"/>
        </a:p>
        <a:p>
          <a:pPr marL="0" lvl="0" indent="0" algn="r" defTabSz="1066800" rtl="1">
            <a:lnSpc>
              <a:spcPct val="90000"/>
            </a:lnSpc>
            <a:spcBef>
              <a:spcPct val="0"/>
            </a:spcBef>
            <a:spcAft>
              <a:spcPct val="35000"/>
            </a:spcAft>
            <a:buNone/>
          </a:pPr>
          <a:r>
            <a:rPr lang="ar-SA" sz="2400" b="1" kern="1200" dirty="0">
              <a:solidFill>
                <a:srgbClr val="FFFF00"/>
              </a:solidFill>
            </a:rPr>
            <a:t>مثال (3):</a:t>
          </a:r>
          <a:endParaRPr lang="en-US" sz="2400" kern="1200" dirty="0">
            <a:solidFill>
              <a:srgbClr val="FFFF00"/>
            </a:solidFill>
          </a:endParaRPr>
        </a:p>
        <a:p>
          <a:pPr marL="0" lvl="0" indent="0" algn="just" defTabSz="1066800" rtl="1">
            <a:lnSpc>
              <a:spcPct val="90000"/>
            </a:lnSpc>
            <a:spcBef>
              <a:spcPct val="0"/>
            </a:spcBef>
            <a:spcAft>
              <a:spcPct val="35000"/>
            </a:spcAft>
            <a:buNone/>
          </a:pPr>
          <a:r>
            <a:rPr lang="ar-SA" sz="2400" kern="1200" dirty="0"/>
            <a:t>في </a:t>
          </a:r>
          <a:r>
            <a:rPr lang="ar-EG" sz="2400" kern="1200" dirty="0"/>
            <a:t>7/30 </a:t>
          </a:r>
          <a:r>
            <a:rPr lang="ar-SA" sz="2400" kern="1200" dirty="0"/>
            <a:t>باعت المنشأة إحدى سياراتها بمبلغ 60000 جنيه نقداً، وقد بلغت القيمة الدفترية للسيارة في تاريخ البيع 72000 جنيه. </a:t>
          </a:r>
          <a:endParaRPr lang="en-US" sz="2400" kern="1200" dirty="0"/>
        </a:p>
        <a:p>
          <a:pPr marL="0" lvl="0" indent="0" algn="just" defTabSz="1066800" rtl="1">
            <a:lnSpc>
              <a:spcPct val="90000"/>
            </a:lnSpc>
            <a:spcBef>
              <a:spcPct val="0"/>
            </a:spcBef>
            <a:spcAft>
              <a:spcPct val="35000"/>
            </a:spcAft>
            <a:buNone/>
          </a:pPr>
          <a:r>
            <a:rPr lang="ar-SA" sz="2400" kern="1200" dirty="0"/>
            <a:t>في هذه الحالة يلاحظ أن : ثمن البيع اقل من القيمة الدفترية وقت البيع، معنى ذلك أن هناك خسائر رأسمالية وتسجل عملية البيع بالقيد التالي: </a:t>
          </a:r>
          <a:endParaRPr lang="en-US" sz="2400" kern="1200" dirty="0"/>
        </a:p>
      </dsp:txBody>
      <dsp:txXfrm>
        <a:off x="142279" y="142279"/>
        <a:ext cx="7945042" cy="4573192"/>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3C56D5-0CA5-47EB-B786-0AB370387915}">
      <dsp:nvSpPr>
        <dsp:cNvPr id="0" name=""/>
        <dsp:cNvSpPr/>
      </dsp:nvSpPr>
      <dsp:spPr>
        <a:xfrm>
          <a:off x="0" y="0"/>
          <a:ext cx="8229600" cy="4857750"/>
        </a:xfrm>
        <a:prstGeom prst="roundRect">
          <a:avLst>
            <a:gd name="adj" fmla="val 10000"/>
          </a:avLst>
        </a:prstGeom>
        <a:gradFill rotWithShape="0">
          <a:gsLst>
            <a:gs pos="0">
              <a:schemeClr val="accent1">
                <a:hueOff val="0"/>
                <a:satOff val="0"/>
                <a:lumOff val="0"/>
                <a:alphaOff val="0"/>
                <a:tint val="43000"/>
                <a:satMod val="165000"/>
              </a:schemeClr>
            </a:gs>
            <a:gs pos="55000">
              <a:schemeClr val="accent1">
                <a:hueOff val="0"/>
                <a:satOff val="0"/>
                <a:lumOff val="0"/>
                <a:alphaOff val="0"/>
                <a:tint val="83000"/>
                <a:satMod val="155000"/>
              </a:schemeClr>
            </a:gs>
            <a:gs pos="100000">
              <a:schemeClr val="accent1">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r" defTabSz="1066800" rtl="1">
            <a:lnSpc>
              <a:spcPct val="90000"/>
            </a:lnSpc>
            <a:spcBef>
              <a:spcPct val="0"/>
            </a:spcBef>
            <a:spcAft>
              <a:spcPct val="35000"/>
            </a:spcAft>
            <a:buNone/>
          </a:pPr>
          <a:endParaRPr lang="ar-EG" sz="2400" kern="1200" dirty="0"/>
        </a:p>
        <a:p>
          <a:pPr marL="0" lvl="0" indent="0" algn="r" defTabSz="1066800" rtl="1">
            <a:lnSpc>
              <a:spcPct val="90000"/>
            </a:lnSpc>
            <a:spcBef>
              <a:spcPct val="0"/>
            </a:spcBef>
            <a:spcAft>
              <a:spcPct val="35000"/>
            </a:spcAft>
            <a:buNone/>
          </a:pPr>
          <a:endParaRPr lang="en-US" sz="2400" kern="1200" dirty="0"/>
        </a:p>
      </dsp:txBody>
      <dsp:txXfrm>
        <a:off x="142279" y="142279"/>
        <a:ext cx="7945042" cy="457319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3C56D5-0CA5-47EB-B786-0AB370387915}">
      <dsp:nvSpPr>
        <dsp:cNvPr id="0" name=""/>
        <dsp:cNvSpPr/>
      </dsp:nvSpPr>
      <dsp:spPr>
        <a:xfrm>
          <a:off x="0" y="0"/>
          <a:ext cx="8229600" cy="4857750"/>
        </a:xfrm>
        <a:prstGeom prst="roundRect">
          <a:avLst>
            <a:gd name="adj" fmla="val 10000"/>
          </a:avLst>
        </a:prstGeom>
        <a:gradFill rotWithShape="0">
          <a:gsLst>
            <a:gs pos="0">
              <a:schemeClr val="accent1">
                <a:hueOff val="0"/>
                <a:satOff val="0"/>
                <a:lumOff val="0"/>
                <a:alphaOff val="0"/>
                <a:tint val="43000"/>
                <a:satMod val="165000"/>
              </a:schemeClr>
            </a:gs>
            <a:gs pos="55000">
              <a:schemeClr val="accent1">
                <a:hueOff val="0"/>
                <a:satOff val="0"/>
                <a:lumOff val="0"/>
                <a:alphaOff val="0"/>
                <a:tint val="83000"/>
                <a:satMod val="155000"/>
              </a:schemeClr>
            </a:gs>
            <a:gs pos="100000">
              <a:schemeClr val="accent1">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just" defTabSz="1066800" rtl="1">
            <a:lnSpc>
              <a:spcPct val="90000"/>
            </a:lnSpc>
            <a:spcBef>
              <a:spcPct val="0"/>
            </a:spcBef>
            <a:spcAft>
              <a:spcPct val="35000"/>
            </a:spcAft>
            <a:buNone/>
          </a:pPr>
          <a:endParaRPr lang="ar-EG" sz="2400" b="1" kern="1200" dirty="0"/>
        </a:p>
        <a:p>
          <a:pPr marL="0" lvl="0" indent="0" algn="just" defTabSz="1066800" rtl="1">
            <a:lnSpc>
              <a:spcPct val="90000"/>
            </a:lnSpc>
            <a:spcBef>
              <a:spcPct val="0"/>
            </a:spcBef>
            <a:spcAft>
              <a:spcPct val="35000"/>
            </a:spcAft>
            <a:buNone/>
          </a:pPr>
          <a:endParaRPr lang="ar-EG" sz="2400" b="1" kern="1200" dirty="0"/>
        </a:p>
        <a:p>
          <a:pPr marL="0" lvl="0" indent="0" algn="just" defTabSz="1066800" rtl="1">
            <a:lnSpc>
              <a:spcPct val="90000"/>
            </a:lnSpc>
            <a:spcBef>
              <a:spcPct val="0"/>
            </a:spcBef>
            <a:spcAft>
              <a:spcPct val="35000"/>
            </a:spcAft>
            <a:buNone/>
          </a:pPr>
          <a:endParaRPr lang="ar-EG" sz="2800" b="1" kern="1200" dirty="0">
            <a:solidFill>
              <a:srgbClr val="FFFF00"/>
            </a:solidFill>
          </a:endParaRPr>
        </a:p>
        <a:p>
          <a:pPr marL="0" lvl="0" indent="0" algn="just" defTabSz="1066800" rtl="1">
            <a:lnSpc>
              <a:spcPct val="90000"/>
            </a:lnSpc>
            <a:spcBef>
              <a:spcPct val="0"/>
            </a:spcBef>
            <a:spcAft>
              <a:spcPct val="35000"/>
            </a:spcAft>
            <a:buNone/>
          </a:pPr>
          <a:endParaRPr lang="ar-EG" sz="2800" b="1" kern="1200" dirty="0">
            <a:solidFill>
              <a:srgbClr val="FFFF00"/>
            </a:solidFill>
          </a:endParaRPr>
        </a:p>
        <a:p>
          <a:pPr marL="0" lvl="0" indent="0" algn="just" defTabSz="1066800" rtl="1">
            <a:lnSpc>
              <a:spcPct val="90000"/>
            </a:lnSpc>
            <a:spcBef>
              <a:spcPct val="0"/>
            </a:spcBef>
            <a:spcAft>
              <a:spcPct val="35000"/>
            </a:spcAft>
            <a:buNone/>
          </a:pPr>
          <a:r>
            <a:rPr lang="ar-SA" sz="2800" b="1" kern="1200" dirty="0">
              <a:solidFill>
                <a:srgbClr val="FFFF00"/>
              </a:solidFill>
            </a:rPr>
            <a:t>بعد دراسة هذا الفصل ينبغي أن يكون الطالب ملماً بالموضوعات التالية: </a:t>
          </a:r>
          <a:endParaRPr lang="en-US" sz="2800" kern="1200" dirty="0">
            <a:solidFill>
              <a:srgbClr val="FFFF00"/>
            </a:solidFill>
          </a:endParaRPr>
        </a:p>
        <a:p>
          <a:pPr marL="0" lvl="0" indent="0" algn="just" defTabSz="1066800" rtl="1">
            <a:lnSpc>
              <a:spcPct val="90000"/>
            </a:lnSpc>
            <a:spcBef>
              <a:spcPct val="0"/>
            </a:spcBef>
            <a:spcAft>
              <a:spcPct val="35000"/>
            </a:spcAft>
            <a:buNone/>
          </a:pPr>
          <a:r>
            <a:rPr lang="ar-SA" sz="2800" b="1" kern="1200" dirty="0"/>
            <a:t>المحاسبة عن عمليات اقتناء الأصول الثابتة</a:t>
          </a:r>
          <a:endParaRPr lang="en-US" sz="2800" kern="1200" dirty="0"/>
        </a:p>
        <a:p>
          <a:pPr marL="0" lvl="0" indent="0" algn="just" defTabSz="1066800" rtl="1">
            <a:lnSpc>
              <a:spcPct val="90000"/>
            </a:lnSpc>
            <a:spcBef>
              <a:spcPct val="0"/>
            </a:spcBef>
            <a:spcAft>
              <a:spcPct val="35000"/>
            </a:spcAft>
            <a:buNone/>
          </a:pPr>
          <a:r>
            <a:rPr lang="ar-SA" sz="2800" b="1" kern="1200" dirty="0">
              <a:solidFill>
                <a:srgbClr val="FFFF00"/>
              </a:solidFill>
            </a:rPr>
            <a:t>معالجة النفقات التالية لحيازة الأصول الثابتة</a:t>
          </a:r>
          <a:endParaRPr lang="en-US" sz="2800" kern="1200" dirty="0">
            <a:solidFill>
              <a:srgbClr val="FFFF00"/>
            </a:solidFill>
          </a:endParaRPr>
        </a:p>
        <a:p>
          <a:pPr marL="0" lvl="0" indent="0" algn="just" defTabSz="1066800" rtl="1">
            <a:lnSpc>
              <a:spcPct val="90000"/>
            </a:lnSpc>
            <a:spcBef>
              <a:spcPct val="0"/>
            </a:spcBef>
            <a:spcAft>
              <a:spcPct val="35000"/>
            </a:spcAft>
            <a:buNone/>
          </a:pPr>
          <a:r>
            <a:rPr lang="ar-SA" sz="2800" b="1" kern="1200" dirty="0">
              <a:solidFill>
                <a:srgbClr val="FFFF00"/>
              </a:solidFill>
            </a:rPr>
            <a:t>المحاسبة عن عمليات بيع الأصول الثابتة</a:t>
          </a:r>
          <a:endParaRPr lang="ar-EG" sz="2800" b="1" kern="1200" dirty="0">
            <a:solidFill>
              <a:srgbClr val="FFFF00"/>
            </a:solidFill>
          </a:endParaRPr>
        </a:p>
        <a:p>
          <a:pPr marL="0" lvl="0" indent="0" algn="just" defTabSz="1066800" rtl="1">
            <a:lnSpc>
              <a:spcPct val="90000"/>
            </a:lnSpc>
            <a:spcBef>
              <a:spcPct val="0"/>
            </a:spcBef>
            <a:spcAft>
              <a:spcPct val="35000"/>
            </a:spcAft>
            <a:buNone/>
          </a:pPr>
          <a:endParaRPr lang="ar-EG" sz="2800" kern="1200" dirty="0"/>
        </a:p>
        <a:p>
          <a:pPr marL="0" lvl="0" indent="0" algn="just" defTabSz="1066800" rtl="1">
            <a:lnSpc>
              <a:spcPct val="90000"/>
            </a:lnSpc>
            <a:spcBef>
              <a:spcPct val="0"/>
            </a:spcBef>
            <a:spcAft>
              <a:spcPct val="35000"/>
            </a:spcAft>
            <a:buNone/>
          </a:pPr>
          <a:endParaRPr lang="ar-EG" sz="2800" b="1" kern="1200" dirty="0"/>
        </a:p>
        <a:p>
          <a:pPr marL="0" lvl="0" indent="0" algn="just" defTabSz="1066800" rtl="1">
            <a:lnSpc>
              <a:spcPct val="90000"/>
            </a:lnSpc>
            <a:spcBef>
              <a:spcPct val="0"/>
            </a:spcBef>
            <a:spcAft>
              <a:spcPct val="35000"/>
            </a:spcAft>
            <a:buNone/>
          </a:pPr>
          <a:endParaRPr lang="ar-EG" sz="2800" b="1" kern="1200" dirty="0"/>
        </a:p>
        <a:p>
          <a:pPr marL="0" lvl="0" indent="0" algn="just" defTabSz="1066800" rtl="1">
            <a:lnSpc>
              <a:spcPct val="90000"/>
            </a:lnSpc>
            <a:spcBef>
              <a:spcPct val="0"/>
            </a:spcBef>
            <a:spcAft>
              <a:spcPct val="35000"/>
            </a:spcAft>
            <a:buNone/>
          </a:pPr>
          <a:endParaRPr lang="ar-EG" sz="2800" b="1" kern="1200" dirty="0"/>
        </a:p>
        <a:p>
          <a:pPr marL="0" lvl="0" indent="0" algn="just" defTabSz="1066800" rtl="1">
            <a:lnSpc>
              <a:spcPct val="90000"/>
            </a:lnSpc>
            <a:spcBef>
              <a:spcPct val="0"/>
            </a:spcBef>
            <a:spcAft>
              <a:spcPct val="35000"/>
            </a:spcAft>
            <a:buNone/>
          </a:pPr>
          <a:endParaRPr lang="ar-EG" sz="2400" b="1" kern="1200" dirty="0"/>
        </a:p>
        <a:p>
          <a:pPr marL="0" lvl="0" indent="0" algn="just" defTabSz="1066800" rtl="1">
            <a:lnSpc>
              <a:spcPct val="90000"/>
            </a:lnSpc>
            <a:spcBef>
              <a:spcPct val="0"/>
            </a:spcBef>
            <a:spcAft>
              <a:spcPct val="35000"/>
            </a:spcAft>
            <a:buNone/>
          </a:pPr>
          <a:endParaRPr lang="ar-EG" sz="2400" b="1" kern="1200" dirty="0"/>
        </a:p>
        <a:p>
          <a:pPr marL="0" lvl="0" indent="0" algn="just" defTabSz="1066800" rtl="1">
            <a:lnSpc>
              <a:spcPct val="90000"/>
            </a:lnSpc>
            <a:spcBef>
              <a:spcPct val="0"/>
            </a:spcBef>
            <a:spcAft>
              <a:spcPct val="35000"/>
            </a:spcAft>
            <a:buNone/>
          </a:pPr>
          <a:endParaRPr lang="en-US" sz="2400" b="1" kern="1200" dirty="0"/>
        </a:p>
        <a:p>
          <a:pPr marL="0" lvl="0" indent="0" algn="just" defTabSz="1066800" rtl="1">
            <a:lnSpc>
              <a:spcPct val="90000"/>
            </a:lnSpc>
            <a:spcBef>
              <a:spcPct val="0"/>
            </a:spcBef>
            <a:spcAft>
              <a:spcPct val="35000"/>
            </a:spcAft>
            <a:buNone/>
          </a:pPr>
          <a:endParaRPr lang="en-US" sz="2400" b="1" kern="1200" dirty="0"/>
        </a:p>
      </dsp:txBody>
      <dsp:txXfrm>
        <a:off x="142279" y="142279"/>
        <a:ext cx="7945042" cy="457319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3C56D5-0CA5-47EB-B786-0AB370387915}">
      <dsp:nvSpPr>
        <dsp:cNvPr id="0" name=""/>
        <dsp:cNvSpPr/>
      </dsp:nvSpPr>
      <dsp:spPr>
        <a:xfrm>
          <a:off x="0" y="0"/>
          <a:ext cx="8229600" cy="4857750"/>
        </a:xfrm>
        <a:prstGeom prst="roundRect">
          <a:avLst>
            <a:gd name="adj" fmla="val 10000"/>
          </a:avLst>
        </a:prstGeom>
        <a:gradFill rotWithShape="0">
          <a:gsLst>
            <a:gs pos="0">
              <a:schemeClr val="accent1">
                <a:hueOff val="0"/>
                <a:satOff val="0"/>
                <a:lumOff val="0"/>
                <a:alphaOff val="0"/>
                <a:tint val="43000"/>
                <a:satMod val="165000"/>
              </a:schemeClr>
            </a:gs>
            <a:gs pos="55000">
              <a:schemeClr val="accent1">
                <a:hueOff val="0"/>
                <a:satOff val="0"/>
                <a:lumOff val="0"/>
                <a:alphaOff val="0"/>
                <a:tint val="83000"/>
                <a:satMod val="155000"/>
              </a:schemeClr>
            </a:gs>
            <a:gs pos="100000">
              <a:schemeClr val="accent1">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r" defTabSz="1244600" rtl="1">
            <a:lnSpc>
              <a:spcPct val="90000"/>
            </a:lnSpc>
            <a:spcBef>
              <a:spcPct val="0"/>
            </a:spcBef>
            <a:spcAft>
              <a:spcPct val="35000"/>
            </a:spcAft>
            <a:buNone/>
          </a:pPr>
          <a:endParaRPr lang="ar-EG" sz="2800" b="1" kern="1200" dirty="0">
            <a:solidFill>
              <a:srgbClr val="FFFF00"/>
            </a:solidFill>
          </a:endParaRPr>
        </a:p>
        <a:p>
          <a:pPr marL="0" lvl="0" indent="0" algn="r" defTabSz="1244600" rtl="1">
            <a:lnSpc>
              <a:spcPct val="90000"/>
            </a:lnSpc>
            <a:spcBef>
              <a:spcPct val="0"/>
            </a:spcBef>
            <a:spcAft>
              <a:spcPct val="35000"/>
            </a:spcAft>
            <a:buNone/>
          </a:pPr>
          <a:r>
            <a:rPr lang="ar-SA" sz="2800" b="1" kern="1200" dirty="0">
              <a:solidFill>
                <a:srgbClr val="FFFF00"/>
              </a:solidFill>
            </a:rPr>
            <a:t>يجب التفرقة بين نوعين من هذه النفقات:</a:t>
          </a:r>
          <a:endParaRPr lang="en-US" sz="2800" b="1" kern="1200" dirty="0">
            <a:solidFill>
              <a:srgbClr val="FFFF00"/>
            </a:solidFill>
          </a:endParaRPr>
        </a:p>
        <a:p>
          <a:pPr marL="0" lvl="0" indent="0" algn="just" defTabSz="1244600" rtl="1">
            <a:lnSpc>
              <a:spcPct val="90000"/>
            </a:lnSpc>
            <a:spcBef>
              <a:spcPct val="0"/>
            </a:spcBef>
            <a:spcAft>
              <a:spcPct val="35000"/>
            </a:spcAft>
            <a:buNone/>
          </a:pPr>
          <a:r>
            <a:rPr lang="ar-SA" sz="3200" b="1" kern="1200" dirty="0">
              <a:solidFill>
                <a:srgbClr val="FFFF00"/>
              </a:solidFill>
            </a:rPr>
            <a:t>الأول: النفقات الرأسمالية:</a:t>
          </a:r>
          <a:r>
            <a:rPr lang="ar-SA" sz="3200" kern="1200" dirty="0">
              <a:solidFill>
                <a:srgbClr val="FFFF00"/>
              </a:solidFill>
            </a:rPr>
            <a:t> </a:t>
          </a:r>
          <a:r>
            <a:rPr lang="ar-SA" sz="3200" kern="1200" dirty="0"/>
            <a:t>وهي تلك النفقات التي يترتب عليها زيادة في طاقة الأصل أو زيادة في العمر الإنتاجي للأصل أو تحسن نوعية خدمات الأصل أو زيادة المنافع المتوقعة من الأصل. </a:t>
          </a:r>
          <a:endParaRPr lang="en-US" sz="3200" kern="1200" dirty="0"/>
        </a:p>
        <a:p>
          <a:pPr marL="0" lvl="0" indent="0" algn="just" defTabSz="1244600" rtl="1">
            <a:lnSpc>
              <a:spcPct val="90000"/>
            </a:lnSpc>
            <a:spcBef>
              <a:spcPct val="0"/>
            </a:spcBef>
            <a:spcAft>
              <a:spcPct val="35000"/>
            </a:spcAft>
            <a:buNone/>
          </a:pPr>
          <a:r>
            <a:rPr lang="ar-SA" sz="3200" kern="1200" dirty="0"/>
            <a:t>تقتضي المعالجة المحاسبية السليمة لهذا النوع من النفقات بتحميلها على حسابات الأصول بمعنى إضافة هذه النفقات إلى الأصل الثابت الذي تم أنفاقها عليه، وبالتالي تزيد تكلفة الأصل الثابت بقيمة هذه النفقات.</a:t>
          </a:r>
          <a:endParaRPr lang="ar-EG" sz="3200" kern="1200" dirty="0"/>
        </a:p>
        <a:p>
          <a:pPr marL="0" lvl="0" indent="0" algn="r" defTabSz="1244600" rtl="1">
            <a:lnSpc>
              <a:spcPct val="90000"/>
            </a:lnSpc>
            <a:spcBef>
              <a:spcPct val="0"/>
            </a:spcBef>
            <a:spcAft>
              <a:spcPct val="35000"/>
            </a:spcAft>
            <a:buNone/>
          </a:pPr>
          <a:endParaRPr lang="en-US" sz="2400" kern="1200" dirty="0"/>
        </a:p>
      </dsp:txBody>
      <dsp:txXfrm>
        <a:off x="142279" y="142279"/>
        <a:ext cx="7945042" cy="457319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3C56D5-0CA5-47EB-B786-0AB370387915}">
      <dsp:nvSpPr>
        <dsp:cNvPr id="0" name=""/>
        <dsp:cNvSpPr/>
      </dsp:nvSpPr>
      <dsp:spPr>
        <a:xfrm>
          <a:off x="0" y="0"/>
          <a:ext cx="8229600" cy="4857750"/>
        </a:xfrm>
        <a:prstGeom prst="roundRect">
          <a:avLst>
            <a:gd name="adj" fmla="val 10000"/>
          </a:avLst>
        </a:prstGeom>
        <a:gradFill rotWithShape="0">
          <a:gsLst>
            <a:gs pos="0">
              <a:schemeClr val="accent1">
                <a:hueOff val="0"/>
                <a:satOff val="0"/>
                <a:lumOff val="0"/>
                <a:alphaOff val="0"/>
                <a:tint val="43000"/>
                <a:satMod val="165000"/>
              </a:schemeClr>
            </a:gs>
            <a:gs pos="55000">
              <a:schemeClr val="accent1">
                <a:hueOff val="0"/>
                <a:satOff val="0"/>
                <a:lumOff val="0"/>
                <a:alphaOff val="0"/>
                <a:tint val="83000"/>
                <a:satMod val="155000"/>
              </a:schemeClr>
            </a:gs>
            <a:gs pos="100000">
              <a:schemeClr val="accent1">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r" defTabSz="1066800" rtl="1">
            <a:lnSpc>
              <a:spcPct val="90000"/>
            </a:lnSpc>
            <a:spcBef>
              <a:spcPct val="0"/>
            </a:spcBef>
            <a:spcAft>
              <a:spcPct val="35000"/>
            </a:spcAft>
            <a:buNone/>
          </a:pPr>
          <a:endParaRPr lang="ar-EG" sz="2400" kern="1200" dirty="0"/>
        </a:p>
        <a:p>
          <a:pPr marL="0" lvl="0" indent="0" algn="just" defTabSz="1066800" rtl="1">
            <a:lnSpc>
              <a:spcPct val="90000"/>
            </a:lnSpc>
            <a:spcBef>
              <a:spcPct val="0"/>
            </a:spcBef>
            <a:spcAft>
              <a:spcPct val="35000"/>
            </a:spcAft>
            <a:buNone/>
          </a:pPr>
          <a:r>
            <a:rPr lang="ar-SA" sz="3200" b="1" kern="1200" dirty="0">
              <a:solidFill>
                <a:srgbClr val="FFFF00"/>
              </a:solidFill>
            </a:rPr>
            <a:t>الثاني:النفقات الإيرادية:</a:t>
          </a:r>
          <a:r>
            <a:rPr lang="ar-SA" sz="3200" kern="1200" dirty="0">
              <a:solidFill>
                <a:srgbClr val="FFFF00"/>
              </a:solidFill>
            </a:rPr>
            <a:t> </a:t>
          </a:r>
          <a:r>
            <a:rPr lang="ar-SA" sz="3200" kern="1200" dirty="0"/>
            <a:t>وهي تلك النفقات العادية المتكررة التي تهدف إلى المحافظة على المستوى الحالي لأداء الأصل ولا تؤدي إلى زيادة المنافع المتوقعة من الأصل أو زيادة عمره الإنتاجي. </a:t>
          </a:r>
          <a:endParaRPr lang="en-US" sz="3200" kern="1200" dirty="0"/>
        </a:p>
        <a:p>
          <a:pPr marL="0" lvl="0" indent="0" algn="just" defTabSz="1066800" rtl="1">
            <a:lnSpc>
              <a:spcPct val="90000"/>
            </a:lnSpc>
            <a:spcBef>
              <a:spcPct val="0"/>
            </a:spcBef>
            <a:spcAft>
              <a:spcPct val="35000"/>
            </a:spcAft>
            <a:buNone/>
          </a:pPr>
          <a:r>
            <a:rPr lang="ar-SA" sz="3200" kern="1200" dirty="0"/>
            <a:t>تقضي المعالجة المحاسبية السليمة لهذا النوع من النفقات بتحملها على إيرادات الفترة عند حدوثها، بمعنى تسجيل هذه النفقات في حساب بأسمائها مباشرة وفي نهاية الفترة يتم إقفالها في قائمة الدخل.</a:t>
          </a:r>
          <a:endParaRPr lang="ar-EG" sz="3200" kern="1200" dirty="0"/>
        </a:p>
        <a:p>
          <a:pPr marL="0" lvl="0" indent="0" algn="just" defTabSz="1066800" rtl="1">
            <a:lnSpc>
              <a:spcPct val="90000"/>
            </a:lnSpc>
            <a:spcBef>
              <a:spcPct val="0"/>
            </a:spcBef>
            <a:spcAft>
              <a:spcPct val="35000"/>
            </a:spcAft>
            <a:buNone/>
          </a:pPr>
          <a:endParaRPr lang="ar-EG" sz="3200" kern="1200" dirty="0"/>
        </a:p>
        <a:p>
          <a:pPr marL="0" lvl="0" indent="0" algn="just" defTabSz="1066800" rtl="1">
            <a:lnSpc>
              <a:spcPct val="90000"/>
            </a:lnSpc>
            <a:spcBef>
              <a:spcPct val="0"/>
            </a:spcBef>
            <a:spcAft>
              <a:spcPct val="35000"/>
            </a:spcAft>
            <a:buNone/>
          </a:pPr>
          <a:endParaRPr lang="en-US" sz="3200" kern="1200" dirty="0"/>
        </a:p>
      </dsp:txBody>
      <dsp:txXfrm>
        <a:off x="142279" y="142279"/>
        <a:ext cx="7945042" cy="457319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3C56D5-0CA5-47EB-B786-0AB370387915}">
      <dsp:nvSpPr>
        <dsp:cNvPr id="0" name=""/>
        <dsp:cNvSpPr/>
      </dsp:nvSpPr>
      <dsp:spPr>
        <a:xfrm>
          <a:off x="0" y="0"/>
          <a:ext cx="8229600" cy="4857750"/>
        </a:xfrm>
        <a:prstGeom prst="roundRect">
          <a:avLst>
            <a:gd name="adj" fmla="val 10000"/>
          </a:avLst>
        </a:prstGeom>
        <a:gradFill rotWithShape="0">
          <a:gsLst>
            <a:gs pos="0">
              <a:schemeClr val="accent1">
                <a:hueOff val="0"/>
                <a:satOff val="0"/>
                <a:lumOff val="0"/>
                <a:alphaOff val="0"/>
                <a:tint val="43000"/>
                <a:satMod val="165000"/>
              </a:schemeClr>
            </a:gs>
            <a:gs pos="55000">
              <a:schemeClr val="accent1">
                <a:hueOff val="0"/>
                <a:satOff val="0"/>
                <a:lumOff val="0"/>
                <a:alphaOff val="0"/>
                <a:tint val="83000"/>
                <a:satMod val="155000"/>
              </a:schemeClr>
            </a:gs>
            <a:gs pos="100000">
              <a:schemeClr val="accent1">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r" defTabSz="1244600" rtl="1">
            <a:lnSpc>
              <a:spcPct val="90000"/>
            </a:lnSpc>
            <a:spcBef>
              <a:spcPct val="0"/>
            </a:spcBef>
            <a:spcAft>
              <a:spcPct val="35000"/>
            </a:spcAft>
            <a:buNone/>
          </a:pPr>
          <a:endParaRPr lang="ar-EG" sz="2800" b="1" kern="1200" dirty="0">
            <a:solidFill>
              <a:srgbClr val="FFFF00"/>
            </a:solidFill>
          </a:endParaRPr>
        </a:p>
        <a:p>
          <a:pPr marL="0" lvl="0" indent="0" algn="r" defTabSz="1244600" rtl="1">
            <a:lnSpc>
              <a:spcPct val="90000"/>
            </a:lnSpc>
            <a:spcBef>
              <a:spcPct val="0"/>
            </a:spcBef>
            <a:spcAft>
              <a:spcPct val="35000"/>
            </a:spcAft>
            <a:buNone/>
          </a:pPr>
          <a:r>
            <a:rPr lang="ar-SA" sz="2800" b="1" kern="1200" dirty="0">
              <a:solidFill>
                <a:srgbClr val="FFFF00"/>
              </a:solidFill>
            </a:rPr>
            <a:t>مثال (4):</a:t>
          </a:r>
          <a:endParaRPr lang="en-US" sz="2800" kern="1200" dirty="0">
            <a:solidFill>
              <a:srgbClr val="FFFF00"/>
            </a:solidFill>
          </a:endParaRPr>
        </a:p>
        <a:p>
          <a:pPr marL="0" lvl="0" indent="0" algn="r" defTabSz="1244600" rtl="1">
            <a:lnSpc>
              <a:spcPct val="90000"/>
            </a:lnSpc>
            <a:spcBef>
              <a:spcPct val="0"/>
            </a:spcBef>
            <a:spcAft>
              <a:spcPct val="35000"/>
            </a:spcAft>
            <a:buNone/>
          </a:pPr>
          <a:r>
            <a:rPr lang="ar-SA" sz="2800" b="1" kern="1200" dirty="0">
              <a:solidFill>
                <a:srgbClr val="FFFF00"/>
              </a:solidFill>
            </a:rPr>
            <a:t>فيما يلي بعض العمليات التي قامت بها إحدى المنشآت:</a:t>
          </a:r>
          <a:endParaRPr lang="en-US" sz="2800" b="1" kern="1200" dirty="0">
            <a:solidFill>
              <a:srgbClr val="FFFF00"/>
            </a:solidFill>
          </a:endParaRPr>
        </a:p>
        <a:p>
          <a:pPr marL="0" lvl="0" indent="0" algn="r" defTabSz="1244600" rtl="1">
            <a:lnSpc>
              <a:spcPct val="90000"/>
            </a:lnSpc>
            <a:spcBef>
              <a:spcPct val="0"/>
            </a:spcBef>
            <a:spcAft>
              <a:spcPct val="35000"/>
            </a:spcAft>
            <a:buNone/>
          </a:pPr>
          <a:r>
            <a:rPr lang="ar-SA" sz="2800" kern="1200" dirty="0"/>
            <a:t>- اشترت مبنى لاستخدامه كمعرض لمنتجاتها بمبلغ 150000 جنيه، وبلغت عمولة السمسرة 3000 جنيه وقامت الشركة بالتأمين على المبنى ضد الحريق بمبلغ 1000 جنيه وسددت هذه المبالغ بشيكات </a:t>
          </a:r>
          <a:endParaRPr lang="en-US" sz="2800" kern="1200" dirty="0"/>
        </a:p>
        <a:p>
          <a:pPr marL="0" lvl="0" indent="0" algn="r" defTabSz="1244600" rtl="1">
            <a:lnSpc>
              <a:spcPct val="90000"/>
            </a:lnSpc>
            <a:spcBef>
              <a:spcPct val="0"/>
            </a:spcBef>
            <a:spcAft>
              <a:spcPct val="35000"/>
            </a:spcAft>
            <a:buNone/>
          </a:pPr>
          <a:r>
            <a:rPr lang="ar-SA" sz="2800" kern="1200" dirty="0"/>
            <a:t>- قامت الشركة بتجديد إحدى سياراتها والتي تبلغ قيمتها 80000 جنيه وقد بلغت تكاليف التجديد 5000 جنيه، كما قامت الشركة بعمل صيانة دورية لسيارات أخرى وبلغت مصروفات الصيانة الدورية 500 جنيه وقطع الغيار المستخدمة في الصيانة 800 جنيه وسددت هذه المبالغ نقداً. </a:t>
          </a:r>
          <a:endParaRPr lang="en-US" sz="2800" kern="1200" dirty="0"/>
        </a:p>
        <a:p>
          <a:pPr marL="0" lvl="0" indent="0" algn="r" defTabSz="1244600" rtl="1">
            <a:lnSpc>
              <a:spcPct val="90000"/>
            </a:lnSpc>
            <a:spcBef>
              <a:spcPct val="0"/>
            </a:spcBef>
            <a:spcAft>
              <a:spcPct val="35000"/>
            </a:spcAft>
            <a:buNone/>
          </a:pPr>
          <a:r>
            <a:rPr lang="ar-SA" sz="2800" b="1" kern="1200" dirty="0">
              <a:solidFill>
                <a:srgbClr val="FFFF00"/>
              </a:solidFill>
            </a:rPr>
            <a:t>المطلوب: إجراء قيود اليومية اللازمة لإثبات ما تقدم. </a:t>
          </a:r>
          <a:endParaRPr lang="en-US" sz="2400" b="1" kern="1200" dirty="0">
            <a:solidFill>
              <a:srgbClr val="FFFF00"/>
            </a:solidFill>
          </a:endParaRPr>
        </a:p>
        <a:p>
          <a:pPr marL="0" lvl="0" indent="0" algn="r" defTabSz="1244600" rtl="1">
            <a:lnSpc>
              <a:spcPct val="90000"/>
            </a:lnSpc>
            <a:spcBef>
              <a:spcPct val="0"/>
            </a:spcBef>
            <a:spcAft>
              <a:spcPct val="35000"/>
            </a:spcAft>
            <a:buNone/>
          </a:pPr>
          <a:endParaRPr lang="ar-EG" sz="2400" kern="1200" dirty="0"/>
        </a:p>
      </dsp:txBody>
      <dsp:txXfrm>
        <a:off x="142279" y="142279"/>
        <a:ext cx="7945042" cy="457319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3C56D5-0CA5-47EB-B786-0AB370387915}">
      <dsp:nvSpPr>
        <dsp:cNvPr id="0" name=""/>
        <dsp:cNvSpPr/>
      </dsp:nvSpPr>
      <dsp:spPr>
        <a:xfrm>
          <a:off x="0" y="0"/>
          <a:ext cx="8229600" cy="4857750"/>
        </a:xfrm>
        <a:prstGeom prst="roundRect">
          <a:avLst>
            <a:gd name="adj" fmla="val 10000"/>
          </a:avLst>
        </a:prstGeom>
        <a:gradFill rotWithShape="0">
          <a:gsLst>
            <a:gs pos="0">
              <a:schemeClr val="accent1">
                <a:hueOff val="0"/>
                <a:satOff val="0"/>
                <a:lumOff val="0"/>
                <a:alphaOff val="0"/>
                <a:tint val="43000"/>
                <a:satMod val="165000"/>
              </a:schemeClr>
            </a:gs>
            <a:gs pos="55000">
              <a:schemeClr val="accent1">
                <a:hueOff val="0"/>
                <a:satOff val="0"/>
                <a:lumOff val="0"/>
                <a:alphaOff val="0"/>
                <a:tint val="83000"/>
                <a:satMod val="155000"/>
              </a:schemeClr>
            </a:gs>
            <a:gs pos="100000">
              <a:schemeClr val="accent1">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r" defTabSz="1066800" rtl="1">
            <a:lnSpc>
              <a:spcPct val="90000"/>
            </a:lnSpc>
            <a:spcBef>
              <a:spcPct val="0"/>
            </a:spcBef>
            <a:spcAft>
              <a:spcPct val="35000"/>
            </a:spcAft>
            <a:buNone/>
          </a:pPr>
          <a:endParaRPr lang="ar-EG" sz="2400" kern="1200" dirty="0"/>
        </a:p>
        <a:p>
          <a:pPr marL="0" lvl="0" indent="0" algn="r" defTabSz="1066800" rtl="1">
            <a:lnSpc>
              <a:spcPct val="90000"/>
            </a:lnSpc>
            <a:spcBef>
              <a:spcPct val="0"/>
            </a:spcBef>
            <a:spcAft>
              <a:spcPct val="35000"/>
            </a:spcAft>
            <a:buNone/>
          </a:pPr>
          <a:endParaRPr lang="en-US" sz="2400" kern="1200" dirty="0"/>
        </a:p>
      </dsp:txBody>
      <dsp:txXfrm>
        <a:off x="142279" y="142279"/>
        <a:ext cx="7945042" cy="4573192"/>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3C56D5-0CA5-47EB-B786-0AB370387915}">
      <dsp:nvSpPr>
        <dsp:cNvPr id="0" name=""/>
        <dsp:cNvSpPr/>
      </dsp:nvSpPr>
      <dsp:spPr>
        <a:xfrm>
          <a:off x="0" y="0"/>
          <a:ext cx="8229600" cy="4857750"/>
        </a:xfrm>
        <a:prstGeom prst="roundRect">
          <a:avLst>
            <a:gd name="adj" fmla="val 10000"/>
          </a:avLst>
        </a:prstGeom>
        <a:gradFill rotWithShape="0">
          <a:gsLst>
            <a:gs pos="0">
              <a:schemeClr val="accent1">
                <a:hueOff val="0"/>
                <a:satOff val="0"/>
                <a:lumOff val="0"/>
                <a:alphaOff val="0"/>
                <a:tint val="43000"/>
                <a:satMod val="165000"/>
              </a:schemeClr>
            </a:gs>
            <a:gs pos="55000">
              <a:schemeClr val="accent1">
                <a:hueOff val="0"/>
                <a:satOff val="0"/>
                <a:lumOff val="0"/>
                <a:alphaOff val="0"/>
                <a:tint val="83000"/>
                <a:satMod val="155000"/>
              </a:schemeClr>
            </a:gs>
            <a:gs pos="100000">
              <a:schemeClr val="accent1">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r" defTabSz="1066800" rtl="1">
            <a:lnSpc>
              <a:spcPct val="90000"/>
            </a:lnSpc>
            <a:spcBef>
              <a:spcPct val="0"/>
            </a:spcBef>
            <a:spcAft>
              <a:spcPct val="35000"/>
            </a:spcAft>
            <a:buNone/>
          </a:pPr>
          <a:endParaRPr lang="ar-EG" sz="2400" kern="1200" dirty="0"/>
        </a:p>
        <a:p>
          <a:pPr marL="0" lvl="0" indent="0" algn="r" defTabSz="1066800" rtl="1">
            <a:lnSpc>
              <a:spcPct val="90000"/>
            </a:lnSpc>
            <a:spcBef>
              <a:spcPct val="0"/>
            </a:spcBef>
            <a:spcAft>
              <a:spcPct val="35000"/>
            </a:spcAft>
            <a:buNone/>
          </a:pPr>
          <a:endParaRPr lang="ar-EG" sz="2400" kern="1200" dirty="0"/>
        </a:p>
        <a:p>
          <a:pPr marL="0" lvl="0" indent="0" algn="r" defTabSz="1066800" rtl="1">
            <a:lnSpc>
              <a:spcPct val="90000"/>
            </a:lnSpc>
            <a:spcBef>
              <a:spcPct val="0"/>
            </a:spcBef>
            <a:spcAft>
              <a:spcPct val="35000"/>
            </a:spcAft>
            <a:buNone/>
          </a:pPr>
          <a:endParaRPr lang="ar-EG" sz="2400" kern="1200" dirty="0">
            <a:cs typeface="+mn-cs"/>
          </a:endParaRPr>
        </a:p>
        <a:p>
          <a:pPr marL="0" lvl="0" indent="0" algn="r" defTabSz="1066800" rtl="1">
            <a:lnSpc>
              <a:spcPct val="90000"/>
            </a:lnSpc>
            <a:spcBef>
              <a:spcPct val="0"/>
            </a:spcBef>
            <a:spcAft>
              <a:spcPct val="35000"/>
            </a:spcAft>
            <a:buNone/>
          </a:pPr>
          <a:endParaRPr lang="ar-EG" sz="2400" kern="1200" dirty="0">
            <a:cs typeface="+mn-cs"/>
          </a:endParaRPr>
        </a:p>
        <a:p>
          <a:pPr marL="0" lvl="0" indent="0" algn="r" defTabSz="1066800" rtl="1">
            <a:lnSpc>
              <a:spcPct val="90000"/>
            </a:lnSpc>
            <a:spcBef>
              <a:spcPct val="0"/>
            </a:spcBef>
            <a:spcAft>
              <a:spcPct val="35000"/>
            </a:spcAft>
            <a:buNone/>
          </a:pPr>
          <a:endParaRPr lang="ar-EG" sz="2400" kern="1200" dirty="0">
            <a:cs typeface="+mn-cs"/>
          </a:endParaRPr>
        </a:p>
        <a:p>
          <a:pPr marL="0" lvl="0" indent="0" algn="just" defTabSz="1066800" rtl="1">
            <a:lnSpc>
              <a:spcPct val="90000"/>
            </a:lnSpc>
            <a:spcBef>
              <a:spcPct val="0"/>
            </a:spcBef>
            <a:spcAft>
              <a:spcPct val="35000"/>
            </a:spcAft>
            <a:buNone/>
          </a:pPr>
          <a:r>
            <a:rPr lang="ar-SA" sz="2400" kern="1200" dirty="0">
              <a:cs typeface="+mn-cs"/>
            </a:rPr>
            <a:t>إذا قامت المنشأة ببيع أحد أصولها الثابتة فإن المعالجة المحاسبية لعملية البيع تعتمد على الطريقة التي تمت بها عملية البيع، كما تعتمد على القيمة التي تم بها البيع وما إذا كانت هذه القيمة تساوي أو تزيد أو تنقص عن القيمة الدفترية للأصل الثابت وقت البيع.</a:t>
          </a:r>
          <a:endParaRPr lang="ar-EG" sz="2400" kern="1200" dirty="0"/>
        </a:p>
      </dsp:txBody>
      <dsp:txXfrm>
        <a:off x="142279" y="142279"/>
        <a:ext cx="7945042" cy="4573192"/>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3C56D5-0CA5-47EB-B786-0AB370387915}">
      <dsp:nvSpPr>
        <dsp:cNvPr id="0" name=""/>
        <dsp:cNvSpPr/>
      </dsp:nvSpPr>
      <dsp:spPr>
        <a:xfrm>
          <a:off x="0" y="0"/>
          <a:ext cx="8229600" cy="4857750"/>
        </a:xfrm>
        <a:prstGeom prst="roundRect">
          <a:avLst>
            <a:gd name="adj" fmla="val 10000"/>
          </a:avLst>
        </a:prstGeom>
        <a:gradFill rotWithShape="0">
          <a:gsLst>
            <a:gs pos="0">
              <a:schemeClr val="accent1">
                <a:hueOff val="0"/>
                <a:satOff val="0"/>
                <a:lumOff val="0"/>
                <a:alphaOff val="0"/>
                <a:tint val="43000"/>
                <a:satMod val="165000"/>
              </a:schemeClr>
            </a:gs>
            <a:gs pos="55000">
              <a:schemeClr val="accent1">
                <a:hueOff val="0"/>
                <a:satOff val="0"/>
                <a:lumOff val="0"/>
                <a:alphaOff val="0"/>
                <a:tint val="83000"/>
                <a:satMod val="155000"/>
              </a:schemeClr>
            </a:gs>
            <a:gs pos="100000">
              <a:schemeClr val="accent1">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r" defTabSz="1244600" rtl="1">
            <a:lnSpc>
              <a:spcPct val="90000"/>
            </a:lnSpc>
            <a:spcBef>
              <a:spcPct val="0"/>
            </a:spcBef>
            <a:spcAft>
              <a:spcPct val="35000"/>
            </a:spcAft>
            <a:buNone/>
          </a:pPr>
          <a:r>
            <a:rPr lang="ar-EG" sz="2800" kern="1200" dirty="0">
              <a:cs typeface="+mn-cs"/>
            </a:rPr>
            <a:t>إ</a:t>
          </a:r>
          <a:r>
            <a:rPr lang="ar-SA" sz="2800" kern="1200" dirty="0">
              <a:cs typeface="+mn-cs"/>
            </a:rPr>
            <a:t>ذا قامت المنشأة ببيع أحد أصولها الثابتة فإن المعالجة المحاسبية لعملية البيع تعتمد على الطريقة التي تمت بها عملية البيع، كما تعتمد على القيمة التي تم بها البيع وما إذا كانت هذه القيمة تساوي أو تزيد أو تنقص عن القيمة الدفترية للأصل الثابت وقت البيع.</a:t>
          </a:r>
          <a:endParaRPr lang="ar-EG" sz="2800" kern="1200" dirty="0"/>
        </a:p>
        <a:p>
          <a:pPr marL="0" lvl="0" indent="0" algn="r" defTabSz="1244600" rtl="1">
            <a:lnSpc>
              <a:spcPct val="90000"/>
            </a:lnSpc>
            <a:spcBef>
              <a:spcPct val="0"/>
            </a:spcBef>
            <a:spcAft>
              <a:spcPct val="35000"/>
            </a:spcAft>
            <a:buNone/>
          </a:pPr>
          <a:r>
            <a:rPr lang="ar-SA" sz="3200" b="1" kern="1200" dirty="0">
              <a:solidFill>
                <a:srgbClr val="FFFF00"/>
              </a:solidFill>
              <a:cs typeface="+mn-cs"/>
            </a:rPr>
            <a:t>مثال (1):</a:t>
          </a:r>
          <a:endParaRPr lang="en-US" sz="3200" kern="1200" dirty="0">
            <a:solidFill>
              <a:srgbClr val="FFFF00"/>
            </a:solidFill>
            <a:cs typeface="+mn-cs"/>
          </a:endParaRPr>
        </a:p>
        <a:p>
          <a:pPr marL="0" lvl="0" indent="0" algn="just" defTabSz="1244600" rtl="1">
            <a:lnSpc>
              <a:spcPct val="90000"/>
            </a:lnSpc>
            <a:spcBef>
              <a:spcPct val="0"/>
            </a:spcBef>
            <a:spcAft>
              <a:spcPct val="35000"/>
            </a:spcAft>
            <a:buNone/>
          </a:pPr>
          <a:r>
            <a:rPr lang="ar-SA" sz="2800" kern="1200" dirty="0">
              <a:cs typeface="+mn-cs"/>
            </a:rPr>
            <a:t>في </a:t>
          </a:r>
          <a:r>
            <a:rPr lang="ar-EG" sz="2800" kern="1200" dirty="0">
              <a:cs typeface="+mn-cs"/>
            </a:rPr>
            <a:t>11/20 </a:t>
          </a:r>
          <a:r>
            <a:rPr lang="ar-SA" sz="2800" kern="1200" dirty="0">
              <a:cs typeface="+mn-cs"/>
            </a:rPr>
            <a:t>قامت المنشأة ببيع أحد المباني التي تملكها بمبلغ 90</a:t>
          </a:r>
          <a:r>
            <a:rPr lang="ar-EG" sz="2800" kern="1200" dirty="0">
              <a:cs typeface="+mn-cs"/>
            </a:rPr>
            <a:t>,</a:t>
          </a:r>
          <a:r>
            <a:rPr lang="ar-SA" sz="2800" kern="1200" dirty="0">
              <a:cs typeface="+mn-cs"/>
            </a:rPr>
            <a:t>000 جنيه وقد حصلت مبلغ 40</a:t>
          </a:r>
          <a:r>
            <a:rPr lang="ar-EG" sz="2800" kern="1200" dirty="0">
              <a:cs typeface="+mn-cs"/>
            </a:rPr>
            <a:t>,</a:t>
          </a:r>
          <a:r>
            <a:rPr lang="ar-SA" sz="2800" kern="1200" dirty="0">
              <a:cs typeface="+mn-cs"/>
            </a:rPr>
            <a:t>000 جنيه نقداً والباقي بالأجل، علماً بأن القيمة الدفترية لهذا المبنى في تاريخ البيع بلغت 90</a:t>
          </a:r>
          <a:r>
            <a:rPr lang="ar-EG" sz="2800" kern="1200" dirty="0">
              <a:cs typeface="+mn-cs"/>
            </a:rPr>
            <a:t>,</a:t>
          </a:r>
          <a:r>
            <a:rPr lang="ar-SA" sz="2800" kern="1200" dirty="0">
              <a:cs typeface="+mn-cs"/>
            </a:rPr>
            <a:t>000 جنيه. </a:t>
          </a:r>
          <a:endParaRPr lang="en-US" sz="2800" kern="1200" dirty="0">
            <a:cs typeface="+mn-cs"/>
          </a:endParaRPr>
        </a:p>
        <a:p>
          <a:pPr marL="0" lvl="0" indent="0" algn="just" defTabSz="1244600" rtl="1">
            <a:lnSpc>
              <a:spcPct val="90000"/>
            </a:lnSpc>
            <a:spcBef>
              <a:spcPct val="0"/>
            </a:spcBef>
            <a:spcAft>
              <a:spcPct val="35000"/>
            </a:spcAft>
            <a:buNone/>
          </a:pPr>
          <a:r>
            <a:rPr lang="ar-SA" sz="2800" kern="1200" dirty="0">
              <a:cs typeface="+mn-cs"/>
            </a:rPr>
            <a:t>في هذه الحالة يلاحظ أن: ثمن البيع = القيمة الدفترية في تاريخ البيع وبالتالي لا يوجد أرباح أو خسائر، وتسجل عملية البيع بالقيد التالي:</a:t>
          </a:r>
          <a:endParaRPr lang="ar-EG" sz="2800" kern="1200" dirty="0">
            <a:cs typeface="+mn-cs"/>
          </a:endParaRPr>
        </a:p>
      </dsp:txBody>
      <dsp:txXfrm>
        <a:off x="142279" y="142279"/>
        <a:ext cx="7945042" cy="4573192"/>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3C56D5-0CA5-47EB-B786-0AB370387915}">
      <dsp:nvSpPr>
        <dsp:cNvPr id="0" name=""/>
        <dsp:cNvSpPr/>
      </dsp:nvSpPr>
      <dsp:spPr>
        <a:xfrm>
          <a:off x="0" y="0"/>
          <a:ext cx="8229600" cy="4857750"/>
        </a:xfrm>
        <a:prstGeom prst="roundRect">
          <a:avLst>
            <a:gd name="adj" fmla="val 10000"/>
          </a:avLst>
        </a:prstGeom>
        <a:gradFill rotWithShape="0">
          <a:gsLst>
            <a:gs pos="0">
              <a:schemeClr val="accent1">
                <a:hueOff val="0"/>
                <a:satOff val="0"/>
                <a:lumOff val="0"/>
                <a:alphaOff val="0"/>
                <a:tint val="43000"/>
                <a:satMod val="165000"/>
              </a:schemeClr>
            </a:gs>
            <a:gs pos="55000">
              <a:schemeClr val="accent1">
                <a:hueOff val="0"/>
                <a:satOff val="0"/>
                <a:lumOff val="0"/>
                <a:alphaOff val="0"/>
                <a:tint val="83000"/>
                <a:satMod val="155000"/>
              </a:schemeClr>
            </a:gs>
            <a:gs pos="100000">
              <a:schemeClr val="accent1">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r" defTabSz="1066800" rtl="1">
            <a:lnSpc>
              <a:spcPct val="90000"/>
            </a:lnSpc>
            <a:spcBef>
              <a:spcPct val="0"/>
            </a:spcBef>
            <a:spcAft>
              <a:spcPct val="35000"/>
            </a:spcAft>
            <a:buNone/>
          </a:pPr>
          <a:endParaRPr lang="ar-EG" sz="2400" kern="1200" dirty="0"/>
        </a:p>
        <a:p>
          <a:pPr marL="0" lvl="0" indent="0" algn="r" defTabSz="1066800" rtl="1">
            <a:lnSpc>
              <a:spcPct val="90000"/>
            </a:lnSpc>
            <a:spcBef>
              <a:spcPct val="0"/>
            </a:spcBef>
            <a:spcAft>
              <a:spcPct val="35000"/>
            </a:spcAft>
            <a:buNone/>
          </a:pPr>
          <a:endParaRPr lang="ar-EG" sz="2400" kern="1200" dirty="0"/>
        </a:p>
        <a:p>
          <a:pPr marL="0" lvl="0" indent="0" algn="r" defTabSz="1066800" rtl="1">
            <a:lnSpc>
              <a:spcPct val="90000"/>
            </a:lnSpc>
            <a:spcBef>
              <a:spcPct val="0"/>
            </a:spcBef>
            <a:spcAft>
              <a:spcPct val="35000"/>
            </a:spcAft>
            <a:buNone/>
          </a:pPr>
          <a:endParaRPr lang="ar-EG" sz="2400" kern="1200" dirty="0"/>
        </a:p>
        <a:p>
          <a:pPr marL="0" lvl="0" indent="0" algn="r" defTabSz="1066800" rtl="1">
            <a:lnSpc>
              <a:spcPct val="90000"/>
            </a:lnSpc>
            <a:spcBef>
              <a:spcPct val="0"/>
            </a:spcBef>
            <a:spcAft>
              <a:spcPct val="35000"/>
            </a:spcAft>
            <a:buNone/>
          </a:pPr>
          <a:endParaRPr lang="ar-EG" sz="2400" kern="1200" dirty="0"/>
        </a:p>
        <a:p>
          <a:pPr marL="0" lvl="0" indent="0" algn="r" defTabSz="1066800" rtl="1">
            <a:lnSpc>
              <a:spcPct val="90000"/>
            </a:lnSpc>
            <a:spcBef>
              <a:spcPct val="0"/>
            </a:spcBef>
            <a:spcAft>
              <a:spcPct val="35000"/>
            </a:spcAft>
            <a:buNone/>
          </a:pPr>
          <a:endParaRPr lang="ar-EG" sz="2400" b="1" kern="1200" dirty="0"/>
        </a:p>
        <a:p>
          <a:pPr marL="0" lvl="0" indent="0" algn="r" defTabSz="1066800" rtl="1">
            <a:lnSpc>
              <a:spcPct val="90000"/>
            </a:lnSpc>
            <a:spcBef>
              <a:spcPct val="0"/>
            </a:spcBef>
            <a:spcAft>
              <a:spcPct val="35000"/>
            </a:spcAft>
            <a:buNone/>
          </a:pPr>
          <a:r>
            <a:rPr lang="ar-SA" sz="2400" b="1" kern="1200" dirty="0">
              <a:solidFill>
                <a:srgbClr val="FFFF00"/>
              </a:solidFill>
            </a:rPr>
            <a:t>مثال (2):</a:t>
          </a:r>
          <a:endParaRPr lang="en-US" sz="2400" kern="1200" dirty="0">
            <a:solidFill>
              <a:srgbClr val="FFFF00"/>
            </a:solidFill>
          </a:endParaRPr>
        </a:p>
        <a:p>
          <a:pPr marL="0" lvl="0" indent="0" algn="just" defTabSz="1066800" rtl="1">
            <a:lnSpc>
              <a:spcPct val="90000"/>
            </a:lnSpc>
            <a:spcBef>
              <a:spcPct val="0"/>
            </a:spcBef>
            <a:spcAft>
              <a:spcPct val="35000"/>
            </a:spcAft>
            <a:buNone/>
          </a:pPr>
          <a:r>
            <a:rPr lang="ar-SA" sz="2400" kern="1200" dirty="0"/>
            <a:t>في 12/9 باعت المنشأة قطعة أرض تملكها بمبلغ 140000 جنيه وحصلت القيمة بشيك وقد بلغت القيمة الدفترية لهذه الأرض 100000 جنيه، </a:t>
          </a:r>
          <a:endParaRPr lang="en-US" sz="2400" kern="1200" dirty="0"/>
        </a:p>
        <a:p>
          <a:pPr marL="0" lvl="0" indent="0" algn="just" defTabSz="1066800" rtl="1">
            <a:lnSpc>
              <a:spcPct val="90000"/>
            </a:lnSpc>
            <a:spcBef>
              <a:spcPct val="0"/>
            </a:spcBef>
            <a:spcAft>
              <a:spcPct val="35000"/>
            </a:spcAft>
            <a:buNone/>
          </a:pPr>
          <a:r>
            <a:rPr lang="ar-SA" sz="2400" kern="1200" dirty="0"/>
            <a:t>في هذه الحالة يلاحظ أن: ثمن البيع أكبر من القيمة الدفترية للأصل، معنى ذلك أن هناك أرباح نتيجة عملية البيع، ويسمى ربح بيع الأصل الثابت ربح رأسمالي، </a:t>
          </a:r>
          <a:r>
            <a:rPr lang="ar-SA" sz="2400" b="1" kern="1200" dirty="0">
              <a:solidFill>
                <a:srgbClr val="FFFF00"/>
              </a:solidFill>
            </a:rPr>
            <a:t>وفي هذه الحالة يسجل قيد البيع كما يلي: </a:t>
          </a:r>
          <a:endParaRPr lang="ar-EG" sz="2400" b="1" kern="1200" dirty="0">
            <a:solidFill>
              <a:srgbClr val="FFFF00"/>
            </a:solidFill>
          </a:endParaRPr>
        </a:p>
      </dsp:txBody>
      <dsp:txXfrm>
        <a:off x="142279" y="142279"/>
        <a:ext cx="7945042" cy="4573192"/>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10.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1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3.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4.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5.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6.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7.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8.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9.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ea typeface="ＭＳ Ｐゴシック" charset="0"/>
                <a:cs typeface="+mn-cs"/>
              </a:defRPr>
            </a:lvl1pPr>
          </a:lstStyle>
          <a:p>
            <a:pPr>
              <a:defRPr/>
            </a:pPr>
            <a:endParaRPr lang="en-GB"/>
          </a:p>
        </p:txBody>
      </p:sp>
      <p:sp>
        <p:nvSpPr>
          <p:cNvPr id="30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ea typeface="ＭＳ Ｐゴシック" charset="0"/>
                <a:cs typeface="+mn-cs"/>
              </a:defRPr>
            </a:lvl1pPr>
          </a:lstStyle>
          <a:p>
            <a:pPr>
              <a:defRPr/>
            </a:pPr>
            <a:endParaRPr lang="en-GB"/>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ea typeface="ＭＳ Ｐゴシック" charset="0"/>
                <a:cs typeface="+mn-cs"/>
              </a:defRPr>
            </a:lvl1pPr>
          </a:lstStyle>
          <a:p>
            <a:pPr>
              <a:defRPr/>
            </a:pPr>
            <a:endParaRPr lang="en-GB"/>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CFE7F04F-5084-46A4-9108-39284E94F3CE}" type="slidenum">
              <a:rPr lang="en-US"/>
              <a:pPr/>
              <a:t>‹#›</a:t>
            </a:fld>
            <a:endParaRPr lang="en-US"/>
          </a:p>
        </p:txBody>
      </p:sp>
    </p:spTree>
    <p:extLst>
      <p:ext uri="{BB962C8B-B14F-4D97-AF65-F5344CB8AC3E}">
        <p14:creationId xmlns:p14="http://schemas.microsoft.com/office/powerpoint/2010/main" val="40810788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S PGothic" pitchFamily="34" charset="-128"/>
        <a:cs typeface="ＭＳ Ｐゴシック" charset="0"/>
      </a:defRPr>
    </a:lvl1pPr>
    <a:lvl2pPr marL="457200" algn="l" rtl="0" eaLnBrk="0" fontAlgn="base" hangingPunct="0">
      <a:spcBef>
        <a:spcPct val="30000"/>
      </a:spcBef>
      <a:spcAft>
        <a:spcPct val="0"/>
      </a:spcAft>
      <a:defRPr sz="1200" kern="1200">
        <a:solidFill>
          <a:schemeClr val="tx1"/>
        </a:solidFill>
        <a:latin typeface="Arial" charset="0"/>
        <a:ea typeface="MS PGothic" pitchFamily="34"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MS PGothic" pitchFamily="34"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MS PGothic" pitchFamily="34"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Slide Image Placeholder 1"/>
          <p:cNvSpPr>
            <a:spLocks noGrp="1" noRot="1" noChangeAspect="1" noTextEdit="1"/>
          </p:cNvSpPr>
          <p:nvPr>
            <p:ph type="sldImg"/>
          </p:nvPr>
        </p:nvSpPr>
        <p:spPr>
          <a:ln/>
        </p:spPr>
      </p:sp>
      <p:sp>
        <p:nvSpPr>
          <p:cNvPr id="125955" name="Notes Placeholder 2"/>
          <p:cNvSpPr>
            <a:spLocks noGrp="1"/>
          </p:cNvSpPr>
          <p:nvPr>
            <p:ph type="body" idx="1"/>
          </p:nvPr>
        </p:nvSpPr>
        <p:spPr>
          <a:noFill/>
          <a:ln/>
        </p:spPr>
        <p:txBody>
          <a:bodyPr/>
          <a:lstStyle/>
          <a:p>
            <a:endParaRPr lang="en-GB">
              <a:latin typeface="Arial" pitchFamily="34" charset="0"/>
            </a:endParaRPr>
          </a:p>
        </p:txBody>
      </p:sp>
      <p:sp>
        <p:nvSpPr>
          <p:cNvPr id="125956"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E95312C3-AA1A-4544-9A5D-7809155B08E5}" type="slidenum">
              <a:rPr lang="en-US" sz="1200"/>
              <a:pPr algn="r"/>
              <a:t>1</a:t>
            </a:fld>
            <a:endParaRPr lang="en-US" sz="120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noTextEdit="1"/>
          </p:cNvSpPr>
          <p:nvPr>
            <p:ph type="sldImg"/>
          </p:nvPr>
        </p:nvSpPr>
        <p:spPr>
          <a:ln/>
        </p:spPr>
      </p:sp>
      <p:sp>
        <p:nvSpPr>
          <p:cNvPr id="23554" name="Notes Placeholder 2"/>
          <p:cNvSpPr>
            <a:spLocks noGrp="1"/>
          </p:cNvSpPr>
          <p:nvPr>
            <p:ph type="body" idx="1"/>
          </p:nvPr>
        </p:nvSpPr>
        <p:spPr>
          <a:noFill/>
          <a:ln/>
        </p:spPr>
        <p:txBody>
          <a:bodyPr/>
          <a:lstStyle/>
          <a:p>
            <a:endParaRPr lang="en-US" dirty="0">
              <a:latin typeface="Arial" pitchFamily="34" charset="0"/>
            </a:endParaRPr>
          </a:p>
        </p:txBody>
      </p:sp>
      <p:sp>
        <p:nvSpPr>
          <p:cNvPr id="23555" name="Slide Number Placeholder 3"/>
          <p:cNvSpPr>
            <a:spLocks noGrp="1"/>
          </p:cNvSpPr>
          <p:nvPr>
            <p:ph type="sldNum" sz="quarter" idx="5"/>
          </p:nvPr>
        </p:nvSpPr>
        <p:spPr>
          <a:noFill/>
        </p:spPr>
        <p:txBody>
          <a:bodyPr/>
          <a:lstStyle/>
          <a:p>
            <a:fld id="{6D6F4D99-DCBF-4F4B-B5BB-3E451FED300B}" type="slidenum">
              <a:rPr lang="en-US"/>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noTextEdit="1"/>
          </p:cNvSpPr>
          <p:nvPr>
            <p:ph type="sldImg"/>
          </p:nvPr>
        </p:nvSpPr>
        <p:spPr>
          <a:ln/>
        </p:spPr>
      </p:sp>
      <p:sp>
        <p:nvSpPr>
          <p:cNvPr id="23554" name="Notes Placeholder 2"/>
          <p:cNvSpPr>
            <a:spLocks noGrp="1"/>
          </p:cNvSpPr>
          <p:nvPr>
            <p:ph type="body" idx="1"/>
          </p:nvPr>
        </p:nvSpPr>
        <p:spPr>
          <a:noFill/>
          <a:ln/>
        </p:spPr>
        <p:txBody>
          <a:bodyPr/>
          <a:lstStyle/>
          <a:p>
            <a:endParaRPr lang="en-US" dirty="0">
              <a:latin typeface="Arial" pitchFamily="34" charset="0"/>
            </a:endParaRPr>
          </a:p>
        </p:txBody>
      </p:sp>
      <p:sp>
        <p:nvSpPr>
          <p:cNvPr id="23555" name="Slide Number Placeholder 3"/>
          <p:cNvSpPr>
            <a:spLocks noGrp="1"/>
          </p:cNvSpPr>
          <p:nvPr>
            <p:ph type="sldNum" sz="quarter" idx="5"/>
          </p:nvPr>
        </p:nvSpPr>
        <p:spPr>
          <a:noFill/>
        </p:spPr>
        <p:txBody>
          <a:bodyPr/>
          <a:lstStyle/>
          <a:p>
            <a:fld id="{6D6F4D99-DCBF-4F4B-B5BB-3E451FED300B}" type="slidenum">
              <a:rPr lang="en-US"/>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noTextEdit="1"/>
          </p:cNvSpPr>
          <p:nvPr>
            <p:ph type="sldImg"/>
          </p:nvPr>
        </p:nvSpPr>
        <p:spPr>
          <a:ln/>
        </p:spPr>
      </p:sp>
      <p:sp>
        <p:nvSpPr>
          <p:cNvPr id="23554" name="Notes Placeholder 2"/>
          <p:cNvSpPr>
            <a:spLocks noGrp="1"/>
          </p:cNvSpPr>
          <p:nvPr>
            <p:ph type="body" idx="1"/>
          </p:nvPr>
        </p:nvSpPr>
        <p:spPr>
          <a:noFill/>
          <a:ln/>
        </p:spPr>
        <p:txBody>
          <a:bodyPr/>
          <a:lstStyle/>
          <a:p>
            <a:endParaRPr lang="en-US" dirty="0">
              <a:latin typeface="Arial" pitchFamily="34" charset="0"/>
            </a:endParaRPr>
          </a:p>
        </p:txBody>
      </p:sp>
      <p:sp>
        <p:nvSpPr>
          <p:cNvPr id="23555" name="Slide Number Placeholder 3"/>
          <p:cNvSpPr>
            <a:spLocks noGrp="1"/>
          </p:cNvSpPr>
          <p:nvPr>
            <p:ph type="sldNum" sz="quarter" idx="5"/>
          </p:nvPr>
        </p:nvSpPr>
        <p:spPr>
          <a:noFill/>
        </p:spPr>
        <p:txBody>
          <a:bodyPr/>
          <a:lstStyle/>
          <a:p>
            <a:fld id="{6D6F4D99-DCBF-4F4B-B5BB-3E451FED300B}" type="slidenum">
              <a:rPr lang="en-US"/>
              <a:pPr/>
              <a:t>12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noTextEdit="1"/>
          </p:cNvSpPr>
          <p:nvPr>
            <p:ph type="sldImg"/>
          </p:nvPr>
        </p:nvSpPr>
        <p:spPr>
          <a:ln/>
        </p:spPr>
      </p:sp>
      <p:sp>
        <p:nvSpPr>
          <p:cNvPr id="23554" name="Notes Placeholder 2"/>
          <p:cNvSpPr>
            <a:spLocks noGrp="1"/>
          </p:cNvSpPr>
          <p:nvPr>
            <p:ph type="body" idx="1"/>
          </p:nvPr>
        </p:nvSpPr>
        <p:spPr>
          <a:noFill/>
          <a:ln/>
        </p:spPr>
        <p:txBody>
          <a:bodyPr/>
          <a:lstStyle/>
          <a:p>
            <a:endParaRPr lang="en-US" dirty="0">
              <a:latin typeface="Arial" pitchFamily="34" charset="0"/>
            </a:endParaRPr>
          </a:p>
        </p:txBody>
      </p:sp>
      <p:sp>
        <p:nvSpPr>
          <p:cNvPr id="23555" name="Slide Number Placeholder 3"/>
          <p:cNvSpPr>
            <a:spLocks noGrp="1"/>
          </p:cNvSpPr>
          <p:nvPr>
            <p:ph type="sldNum" sz="quarter" idx="5"/>
          </p:nvPr>
        </p:nvSpPr>
        <p:spPr>
          <a:noFill/>
        </p:spPr>
        <p:txBody>
          <a:bodyPr/>
          <a:lstStyle/>
          <a:p>
            <a:fld id="{6D6F4D99-DCBF-4F4B-B5BB-3E451FED300B}" type="slidenum">
              <a:rPr lang="en-US"/>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noTextEdit="1"/>
          </p:cNvSpPr>
          <p:nvPr>
            <p:ph type="sldImg"/>
          </p:nvPr>
        </p:nvSpPr>
        <p:spPr>
          <a:ln/>
        </p:spPr>
      </p:sp>
      <p:sp>
        <p:nvSpPr>
          <p:cNvPr id="23554" name="Notes Placeholder 2"/>
          <p:cNvSpPr>
            <a:spLocks noGrp="1"/>
          </p:cNvSpPr>
          <p:nvPr>
            <p:ph type="body" idx="1"/>
          </p:nvPr>
        </p:nvSpPr>
        <p:spPr>
          <a:noFill/>
          <a:ln/>
        </p:spPr>
        <p:txBody>
          <a:bodyPr/>
          <a:lstStyle/>
          <a:p>
            <a:endParaRPr lang="en-US" dirty="0">
              <a:latin typeface="Arial" pitchFamily="34" charset="0"/>
            </a:endParaRPr>
          </a:p>
        </p:txBody>
      </p:sp>
      <p:sp>
        <p:nvSpPr>
          <p:cNvPr id="23555" name="Slide Number Placeholder 3"/>
          <p:cNvSpPr>
            <a:spLocks noGrp="1"/>
          </p:cNvSpPr>
          <p:nvPr>
            <p:ph type="sldNum" sz="quarter" idx="5"/>
          </p:nvPr>
        </p:nvSpPr>
        <p:spPr>
          <a:noFill/>
        </p:spPr>
        <p:txBody>
          <a:bodyPr/>
          <a:lstStyle/>
          <a:p>
            <a:fld id="{6D6F4D99-DCBF-4F4B-B5BB-3E451FED300B}" type="slidenum">
              <a:rPr lang="en-US"/>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noTextEdit="1"/>
          </p:cNvSpPr>
          <p:nvPr>
            <p:ph type="sldImg"/>
          </p:nvPr>
        </p:nvSpPr>
        <p:spPr>
          <a:ln/>
        </p:spPr>
      </p:sp>
      <p:sp>
        <p:nvSpPr>
          <p:cNvPr id="23554" name="Notes Placeholder 2"/>
          <p:cNvSpPr>
            <a:spLocks noGrp="1"/>
          </p:cNvSpPr>
          <p:nvPr>
            <p:ph type="body" idx="1"/>
          </p:nvPr>
        </p:nvSpPr>
        <p:spPr>
          <a:noFill/>
          <a:ln/>
        </p:spPr>
        <p:txBody>
          <a:bodyPr/>
          <a:lstStyle/>
          <a:p>
            <a:endParaRPr lang="en-US" dirty="0">
              <a:latin typeface="Arial" pitchFamily="34" charset="0"/>
            </a:endParaRPr>
          </a:p>
        </p:txBody>
      </p:sp>
      <p:sp>
        <p:nvSpPr>
          <p:cNvPr id="23555" name="Slide Number Placeholder 3"/>
          <p:cNvSpPr>
            <a:spLocks noGrp="1"/>
          </p:cNvSpPr>
          <p:nvPr>
            <p:ph type="sldNum" sz="quarter" idx="5"/>
          </p:nvPr>
        </p:nvSpPr>
        <p:spPr>
          <a:noFill/>
        </p:spPr>
        <p:txBody>
          <a:bodyPr/>
          <a:lstStyle/>
          <a:p>
            <a:fld id="{6D6F4D99-DCBF-4F4B-B5BB-3E451FED300B}" type="slidenum">
              <a:rPr lang="en-US"/>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noTextEdit="1"/>
          </p:cNvSpPr>
          <p:nvPr>
            <p:ph type="sldImg"/>
          </p:nvPr>
        </p:nvSpPr>
        <p:spPr>
          <a:ln/>
        </p:spPr>
      </p:sp>
      <p:sp>
        <p:nvSpPr>
          <p:cNvPr id="23554" name="Notes Placeholder 2"/>
          <p:cNvSpPr>
            <a:spLocks noGrp="1"/>
          </p:cNvSpPr>
          <p:nvPr>
            <p:ph type="body" idx="1"/>
          </p:nvPr>
        </p:nvSpPr>
        <p:spPr>
          <a:noFill/>
          <a:ln/>
        </p:spPr>
        <p:txBody>
          <a:bodyPr/>
          <a:lstStyle/>
          <a:p>
            <a:endParaRPr lang="en-US" dirty="0">
              <a:latin typeface="Arial" pitchFamily="34" charset="0"/>
            </a:endParaRPr>
          </a:p>
        </p:txBody>
      </p:sp>
      <p:sp>
        <p:nvSpPr>
          <p:cNvPr id="23555" name="Slide Number Placeholder 3"/>
          <p:cNvSpPr>
            <a:spLocks noGrp="1"/>
          </p:cNvSpPr>
          <p:nvPr>
            <p:ph type="sldNum" sz="quarter" idx="5"/>
          </p:nvPr>
        </p:nvSpPr>
        <p:spPr>
          <a:noFill/>
        </p:spPr>
        <p:txBody>
          <a:bodyPr/>
          <a:lstStyle/>
          <a:p>
            <a:fld id="{6D6F4D99-DCBF-4F4B-B5BB-3E451FED300B}" type="slidenum">
              <a:rPr lang="en-US"/>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noTextEdit="1"/>
          </p:cNvSpPr>
          <p:nvPr>
            <p:ph type="sldImg"/>
          </p:nvPr>
        </p:nvSpPr>
        <p:spPr>
          <a:ln/>
        </p:spPr>
      </p:sp>
      <p:sp>
        <p:nvSpPr>
          <p:cNvPr id="23554" name="Notes Placeholder 2"/>
          <p:cNvSpPr>
            <a:spLocks noGrp="1"/>
          </p:cNvSpPr>
          <p:nvPr>
            <p:ph type="body" idx="1"/>
          </p:nvPr>
        </p:nvSpPr>
        <p:spPr>
          <a:noFill/>
          <a:ln/>
        </p:spPr>
        <p:txBody>
          <a:bodyPr/>
          <a:lstStyle/>
          <a:p>
            <a:endParaRPr lang="en-US" dirty="0">
              <a:latin typeface="Arial" pitchFamily="34" charset="0"/>
            </a:endParaRPr>
          </a:p>
        </p:txBody>
      </p:sp>
      <p:sp>
        <p:nvSpPr>
          <p:cNvPr id="23555" name="Slide Number Placeholder 3"/>
          <p:cNvSpPr>
            <a:spLocks noGrp="1"/>
          </p:cNvSpPr>
          <p:nvPr>
            <p:ph type="sldNum" sz="quarter" idx="5"/>
          </p:nvPr>
        </p:nvSpPr>
        <p:spPr>
          <a:noFill/>
        </p:spPr>
        <p:txBody>
          <a:bodyPr/>
          <a:lstStyle/>
          <a:p>
            <a:fld id="{6D6F4D99-DCBF-4F4B-B5BB-3E451FED300B}" type="slidenum">
              <a:rPr lang="en-US"/>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noTextEdit="1"/>
          </p:cNvSpPr>
          <p:nvPr>
            <p:ph type="sldImg"/>
          </p:nvPr>
        </p:nvSpPr>
        <p:spPr>
          <a:ln/>
        </p:spPr>
      </p:sp>
      <p:sp>
        <p:nvSpPr>
          <p:cNvPr id="23554" name="Notes Placeholder 2"/>
          <p:cNvSpPr>
            <a:spLocks noGrp="1"/>
          </p:cNvSpPr>
          <p:nvPr>
            <p:ph type="body" idx="1"/>
          </p:nvPr>
        </p:nvSpPr>
        <p:spPr>
          <a:noFill/>
          <a:ln/>
        </p:spPr>
        <p:txBody>
          <a:bodyPr/>
          <a:lstStyle/>
          <a:p>
            <a:endParaRPr lang="en-US" dirty="0">
              <a:latin typeface="Arial" pitchFamily="34" charset="0"/>
            </a:endParaRPr>
          </a:p>
        </p:txBody>
      </p:sp>
      <p:sp>
        <p:nvSpPr>
          <p:cNvPr id="23555" name="Slide Number Placeholder 3"/>
          <p:cNvSpPr>
            <a:spLocks noGrp="1"/>
          </p:cNvSpPr>
          <p:nvPr>
            <p:ph type="sldNum" sz="quarter" idx="5"/>
          </p:nvPr>
        </p:nvSpPr>
        <p:spPr>
          <a:noFill/>
        </p:spPr>
        <p:txBody>
          <a:bodyPr/>
          <a:lstStyle/>
          <a:p>
            <a:fld id="{6D6F4D99-DCBF-4F4B-B5BB-3E451FED300B}" type="slidenum">
              <a:rPr lang="en-US"/>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noTextEdit="1"/>
          </p:cNvSpPr>
          <p:nvPr>
            <p:ph type="sldImg"/>
          </p:nvPr>
        </p:nvSpPr>
        <p:spPr>
          <a:ln/>
        </p:spPr>
      </p:sp>
      <p:sp>
        <p:nvSpPr>
          <p:cNvPr id="23554" name="Notes Placeholder 2"/>
          <p:cNvSpPr>
            <a:spLocks noGrp="1"/>
          </p:cNvSpPr>
          <p:nvPr>
            <p:ph type="body" idx="1"/>
          </p:nvPr>
        </p:nvSpPr>
        <p:spPr>
          <a:noFill/>
          <a:ln/>
        </p:spPr>
        <p:txBody>
          <a:bodyPr/>
          <a:lstStyle/>
          <a:p>
            <a:endParaRPr lang="en-US" dirty="0">
              <a:latin typeface="Arial" pitchFamily="34" charset="0"/>
            </a:endParaRPr>
          </a:p>
        </p:txBody>
      </p:sp>
      <p:sp>
        <p:nvSpPr>
          <p:cNvPr id="23555" name="Slide Number Placeholder 3"/>
          <p:cNvSpPr>
            <a:spLocks noGrp="1"/>
          </p:cNvSpPr>
          <p:nvPr>
            <p:ph type="sldNum" sz="quarter" idx="5"/>
          </p:nvPr>
        </p:nvSpPr>
        <p:spPr>
          <a:noFill/>
        </p:spPr>
        <p:txBody>
          <a:bodyPr/>
          <a:lstStyle/>
          <a:p>
            <a:fld id="{6D6F4D99-DCBF-4F4B-B5BB-3E451FED300B}" type="slidenum">
              <a:rPr lang="en-US"/>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noTextEdit="1"/>
          </p:cNvSpPr>
          <p:nvPr>
            <p:ph type="sldImg"/>
          </p:nvPr>
        </p:nvSpPr>
        <p:spPr>
          <a:ln/>
        </p:spPr>
      </p:sp>
      <p:sp>
        <p:nvSpPr>
          <p:cNvPr id="23554" name="Notes Placeholder 2"/>
          <p:cNvSpPr>
            <a:spLocks noGrp="1"/>
          </p:cNvSpPr>
          <p:nvPr>
            <p:ph type="body" idx="1"/>
          </p:nvPr>
        </p:nvSpPr>
        <p:spPr>
          <a:noFill/>
          <a:ln/>
        </p:spPr>
        <p:txBody>
          <a:bodyPr/>
          <a:lstStyle/>
          <a:p>
            <a:endParaRPr lang="en-US" dirty="0">
              <a:latin typeface="Arial" pitchFamily="34" charset="0"/>
            </a:endParaRPr>
          </a:p>
        </p:txBody>
      </p:sp>
      <p:sp>
        <p:nvSpPr>
          <p:cNvPr id="23555" name="Slide Number Placeholder 3"/>
          <p:cNvSpPr>
            <a:spLocks noGrp="1"/>
          </p:cNvSpPr>
          <p:nvPr>
            <p:ph type="sldNum" sz="quarter" idx="5"/>
          </p:nvPr>
        </p:nvSpPr>
        <p:spPr>
          <a:noFill/>
        </p:spPr>
        <p:txBody>
          <a:bodyPr/>
          <a:lstStyle/>
          <a:p>
            <a:fld id="{6D6F4D99-DCBF-4F4B-B5BB-3E451FED300B}" type="slidenum">
              <a:rPr lang="en-US"/>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2"/>
          <p:cNvSpPr>
            <a:spLocks noGrp="1"/>
          </p:cNvSpPr>
          <p:nvPr>
            <p:ph type="ftr" sz="quarter" idx="10"/>
          </p:nvPr>
        </p:nvSpPr>
        <p:spPr/>
        <p:txBody>
          <a:bodyPr/>
          <a:lstStyle>
            <a:lvl1pPr>
              <a:defRPr/>
            </a:lvl1pPr>
          </a:lstStyle>
          <a:p>
            <a:r>
              <a:rPr lang="en-US"/>
              <a:t>Copyright ©2014 Pearson Education</a:t>
            </a:r>
          </a:p>
        </p:txBody>
      </p:sp>
      <p:sp>
        <p:nvSpPr>
          <p:cNvPr id="5" name="Slide Number Placeholder 22"/>
          <p:cNvSpPr>
            <a:spLocks noGrp="1"/>
          </p:cNvSpPr>
          <p:nvPr>
            <p:ph type="sldNum" sz="quarter" idx="11"/>
          </p:nvPr>
        </p:nvSpPr>
        <p:spPr/>
        <p:txBody>
          <a:bodyPr/>
          <a:lstStyle>
            <a:lvl1pPr>
              <a:defRPr/>
            </a:lvl1pPr>
          </a:lstStyle>
          <a:p>
            <a:fld id="{6C222347-96BA-47C5-8C7A-1CC6D7B4DE73}"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ar-EG"/>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ar-EG"/>
          </a:p>
        </p:txBody>
      </p:sp>
      <p:sp>
        <p:nvSpPr>
          <p:cNvPr id="4" name="Footer Placeholder 3"/>
          <p:cNvSpPr>
            <a:spLocks noGrp="1"/>
          </p:cNvSpPr>
          <p:nvPr>
            <p:ph type="ftr" sz="quarter" idx="10"/>
          </p:nvPr>
        </p:nvSpPr>
        <p:spPr/>
        <p:txBody>
          <a:bodyPr/>
          <a:lstStyle>
            <a:lvl1pPr>
              <a:defRPr/>
            </a:lvl1pPr>
          </a:lstStyle>
          <a:p>
            <a:r>
              <a:rPr lang="en-US"/>
              <a:t>Copyright ©2014 Pearson Education</a:t>
            </a:r>
          </a:p>
        </p:txBody>
      </p:sp>
      <p:sp>
        <p:nvSpPr>
          <p:cNvPr id="5" name="Slide Number Placeholder 4"/>
          <p:cNvSpPr>
            <a:spLocks noGrp="1"/>
          </p:cNvSpPr>
          <p:nvPr>
            <p:ph type="sldNum" sz="quarter" idx="11"/>
          </p:nvPr>
        </p:nvSpPr>
        <p:spPr/>
        <p:txBody>
          <a:bodyPr/>
          <a:lstStyle>
            <a:lvl1pPr>
              <a:defRPr/>
            </a:lvl1pPr>
          </a:lstStyle>
          <a:p>
            <a:fld id="{40ACA245-E73C-4C33-94A7-7B57C3904A88}"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EG"/>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4" name="Footer Placeholder 3"/>
          <p:cNvSpPr>
            <a:spLocks noGrp="1"/>
          </p:cNvSpPr>
          <p:nvPr>
            <p:ph type="ftr" sz="quarter" idx="10"/>
          </p:nvPr>
        </p:nvSpPr>
        <p:spPr/>
        <p:txBody>
          <a:bodyPr/>
          <a:lstStyle>
            <a:lvl1pPr>
              <a:defRPr/>
            </a:lvl1pPr>
          </a:lstStyle>
          <a:p>
            <a:r>
              <a:rPr lang="en-US"/>
              <a:t>Copyright ©2014 Pearson Education</a:t>
            </a:r>
          </a:p>
        </p:txBody>
      </p:sp>
      <p:sp>
        <p:nvSpPr>
          <p:cNvPr id="5" name="Slide Number Placeholder 4"/>
          <p:cNvSpPr>
            <a:spLocks noGrp="1"/>
          </p:cNvSpPr>
          <p:nvPr>
            <p:ph type="sldNum" sz="quarter" idx="11"/>
          </p:nvPr>
        </p:nvSpPr>
        <p:spPr/>
        <p:txBody>
          <a:bodyPr/>
          <a:lstStyle>
            <a:lvl1pPr>
              <a:defRPr/>
            </a:lvl1pPr>
          </a:lstStyle>
          <a:p>
            <a:fld id="{4451EB2E-2AD3-45B5-86C1-F45FACBE7E4E}"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a:t>Click to edit Master title style</a:t>
            </a:r>
            <a:endParaRPr lang="ar-E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Footer Placeholder 3"/>
          <p:cNvSpPr>
            <a:spLocks noGrp="1"/>
          </p:cNvSpPr>
          <p:nvPr>
            <p:ph type="ftr" sz="quarter" idx="10"/>
          </p:nvPr>
        </p:nvSpPr>
        <p:spPr/>
        <p:txBody>
          <a:bodyPr/>
          <a:lstStyle>
            <a:lvl1pPr>
              <a:defRPr/>
            </a:lvl1pPr>
          </a:lstStyle>
          <a:p>
            <a:r>
              <a:rPr lang="en-US"/>
              <a:t>Copyright ©2014 Pearson Education</a:t>
            </a:r>
          </a:p>
        </p:txBody>
      </p:sp>
      <p:sp>
        <p:nvSpPr>
          <p:cNvPr id="5" name="Slide Number Placeholder 4"/>
          <p:cNvSpPr>
            <a:spLocks noGrp="1"/>
          </p:cNvSpPr>
          <p:nvPr>
            <p:ph type="sldNum" sz="quarter" idx="11"/>
          </p:nvPr>
        </p:nvSpPr>
        <p:spPr/>
        <p:txBody>
          <a:bodyPr/>
          <a:lstStyle>
            <a:lvl1pPr>
              <a:defRPr/>
            </a:lvl1pPr>
          </a:lstStyle>
          <a:p>
            <a:fld id="{4704EE35-A144-43E6-92D3-F17DB4840FAC}"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EG"/>
          </a:p>
        </p:txBody>
      </p:sp>
      <p:sp>
        <p:nvSpPr>
          <p:cNvPr id="3" name="Content Placeholder 2"/>
          <p:cNvSpPr>
            <a:spLocks noGrp="1"/>
          </p:cNvSpPr>
          <p:nvPr>
            <p:ph sz="half" idx="1"/>
          </p:nvPr>
        </p:nvSpPr>
        <p:spPr>
          <a:xfrm>
            <a:off x="457200" y="2249488"/>
            <a:ext cx="4038600" cy="43243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4" name="Content Placeholder 3"/>
          <p:cNvSpPr>
            <a:spLocks noGrp="1"/>
          </p:cNvSpPr>
          <p:nvPr>
            <p:ph sz="half" idx="2"/>
          </p:nvPr>
        </p:nvSpPr>
        <p:spPr>
          <a:xfrm>
            <a:off x="4648200" y="2249488"/>
            <a:ext cx="4038600" cy="43243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5" name="Footer Placeholder 4"/>
          <p:cNvSpPr>
            <a:spLocks noGrp="1"/>
          </p:cNvSpPr>
          <p:nvPr>
            <p:ph type="ftr" sz="quarter" idx="10"/>
          </p:nvPr>
        </p:nvSpPr>
        <p:spPr/>
        <p:txBody>
          <a:bodyPr/>
          <a:lstStyle>
            <a:lvl1pPr>
              <a:defRPr/>
            </a:lvl1pPr>
          </a:lstStyle>
          <a:p>
            <a:r>
              <a:rPr lang="en-US"/>
              <a:t>Copyright ©2014 Pearson Education</a:t>
            </a:r>
          </a:p>
        </p:txBody>
      </p:sp>
      <p:sp>
        <p:nvSpPr>
          <p:cNvPr id="6" name="Slide Number Placeholder 5"/>
          <p:cNvSpPr>
            <a:spLocks noGrp="1"/>
          </p:cNvSpPr>
          <p:nvPr>
            <p:ph type="sldNum" sz="quarter" idx="11"/>
          </p:nvPr>
        </p:nvSpPr>
        <p:spPr/>
        <p:txBody>
          <a:bodyPr/>
          <a:lstStyle>
            <a:lvl1pPr>
              <a:defRPr/>
            </a:lvl1pPr>
          </a:lstStyle>
          <a:p>
            <a:fld id="{32037407-049D-4C07-864C-95C0C2C7488E}" type="slidenum">
              <a:rPr lang="en-US"/>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ar-E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7" name="Footer Placeholder 6"/>
          <p:cNvSpPr>
            <a:spLocks noGrp="1"/>
          </p:cNvSpPr>
          <p:nvPr>
            <p:ph type="ftr" sz="quarter" idx="10"/>
          </p:nvPr>
        </p:nvSpPr>
        <p:spPr/>
        <p:txBody>
          <a:bodyPr/>
          <a:lstStyle>
            <a:lvl1pPr>
              <a:defRPr/>
            </a:lvl1pPr>
          </a:lstStyle>
          <a:p>
            <a:r>
              <a:rPr lang="en-US"/>
              <a:t>Copyright ©2014 Pearson Education</a:t>
            </a:r>
          </a:p>
        </p:txBody>
      </p:sp>
      <p:sp>
        <p:nvSpPr>
          <p:cNvPr id="8" name="Slide Number Placeholder 7"/>
          <p:cNvSpPr>
            <a:spLocks noGrp="1"/>
          </p:cNvSpPr>
          <p:nvPr>
            <p:ph type="sldNum" sz="quarter" idx="11"/>
          </p:nvPr>
        </p:nvSpPr>
        <p:spPr/>
        <p:txBody>
          <a:bodyPr/>
          <a:lstStyle>
            <a:lvl1pPr>
              <a:defRPr/>
            </a:lvl1pPr>
          </a:lstStyle>
          <a:p>
            <a:fld id="{725A29A3-ACBB-4221-9043-00861EFBC45E}" type="slidenum">
              <a:rPr lang="en-US"/>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EG"/>
          </a:p>
        </p:txBody>
      </p:sp>
      <p:sp>
        <p:nvSpPr>
          <p:cNvPr id="3" name="Footer Placeholder 2"/>
          <p:cNvSpPr>
            <a:spLocks noGrp="1"/>
          </p:cNvSpPr>
          <p:nvPr>
            <p:ph type="ftr" sz="quarter" idx="10"/>
          </p:nvPr>
        </p:nvSpPr>
        <p:spPr/>
        <p:txBody>
          <a:bodyPr/>
          <a:lstStyle>
            <a:lvl1pPr>
              <a:defRPr/>
            </a:lvl1pPr>
          </a:lstStyle>
          <a:p>
            <a:r>
              <a:rPr lang="en-US"/>
              <a:t>Copyright ©2014 Pearson Education</a:t>
            </a:r>
          </a:p>
        </p:txBody>
      </p:sp>
      <p:sp>
        <p:nvSpPr>
          <p:cNvPr id="4" name="Slide Number Placeholder 3"/>
          <p:cNvSpPr>
            <a:spLocks noGrp="1"/>
          </p:cNvSpPr>
          <p:nvPr>
            <p:ph type="sldNum" sz="quarter" idx="11"/>
          </p:nvPr>
        </p:nvSpPr>
        <p:spPr/>
        <p:txBody>
          <a:bodyPr/>
          <a:lstStyle>
            <a:lvl1pPr>
              <a:defRPr/>
            </a:lvl1pPr>
          </a:lstStyle>
          <a:p>
            <a:fld id="{3BD0E200-4591-404E-84A6-AD967072C4F3}" type="slidenum">
              <a:rPr lang="en-US"/>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r>
              <a:rPr lang="en-US"/>
              <a:t>Copyright ©2014 Pearson Education</a:t>
            </a:r>
          </a:p>
        </p:txBody>
      </p:sp>
      <p:sp>
        <p:nvSpPr>
          <p:cNvPr id="3" name="Slide Number Placeholder 2"/>
          <p:cNvSpPr>
            <a:spLocks noGrp="1"/>
          </p:cNvSpPr>
          <p:nvPr>
            <p:ph type="sldNum" sz="quarter" idx="11"/>
          </p:nvPr>
        </p:nvSpPr>
        <p:spPr/>
        <p:txBody>
          <a:bodyPr/>
          <a:lstStyle>
            <a:lvl1pPr>
              <a:defRPr/>
            </a:lvl1pPr>
          </a:lstStyle>
          <a:p>
            <a:fld id="{383FE65D-E960-45BD-8B87-5F99C00F43CA}" type="slidenum">
              <a:rPr lang="en-US"/>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a:t>Click to edit Master title style</a:t>
            </a:r>
            <a:endParaRPr lang="ar-E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p:cNvSpPr>
          <p:nvPr>
            <p:ph type="ftr" sz="quarter" idx="10"/>
          </p:nvPr>
        </p:nvSpPr>
        <p:spPr/>
        <p:txBody>
          <a:bodyPr/>
          <a:lstStyle>
            <a:lvl1pPr>
              <a:defRPr/>
            </a:lvl1pPr>
          </a:lstStyle>
          <a:p>
            <a:r>
              <a:rPr lang="en-US"/>
              <a:t>Copyright ©2014 Pearson Education</a:t>
            </a:r>
          </a:p>
        </p:txBody>
      </p:sp>
      <p:sp>
        <p:nvSpPr>
          <p:cNvPr id="6" name="Slide Number Placeholder 5"/>
          <p:cNvSpPr>
            <a:spLocks noGrp="1"/>
          </p:cNvSpPr>
          <p:nvPr>
            <p:ph type="sldNum" sz="quarter" idx="11"/>
          </p:nvPr>
        </p:nvSpPr>
        <p:spPr/>
        <p:txBody>
          <a:bodyPr/>
          <a:lstStyle>
            <a:lvl1pPr>
              <a:defRPr/>
            </a:lvl1pPr>
          </a:lstStyle>
          <a:p>
            <a:fld id="{589E5846-04D0-48DC-AA75-F410D064F88B}" type="slidenum">
              <a:rPr lang="en-US"/>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a:t>Click to edit Master title style</a:t>
            </a:r>
            <a:endParaRPr lang="ar-E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EG"/>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p:cNvSpPr>
          <p:nvPr>
            <p:ph type="ftr" sz="quarter" idx="10"/>
          </p:nvPr>
        </p:nvSpPr>
        <p:spPr/>
        <p:txBody>
          <a:bodyPr/>
          <a:lstStyle>
            <a:lvl1pPr>
              <a:defRPr/>
            </a:lvl1pPr>
          </a:lstStyle>
          <a:p>
            <a:r>
              <a:rPr lang="en-US"/>
              <a:t>Copyright ©2014 Pearson Education</a:t>
            </a:r>
          </a:p>
        </p:txBody>
      </p:sp>
      <p:sp>
        <p:nvSpPr>
          <p:cNvPr id="6" name="Slide Number Placeholder 5"/>
          <p:cNvSpPr>
            <a:spLocks noGrp="1"/>
          </p:cNvSpPr>
          <p:nvPr>
            <p:ph type="sldNum" sz="quarter" idx="11"/>
          </p:nvPr>
        </p:nvSpPr>
        <p:spPr/>
        <p:txBody>
          <a:bodyPr/>
          <a:lstStyle>
            <a:lvl1pPr>
              <a:defRPr/>
            </a:lvl1pPr>
          </a:lstStyle>
          <a:p>
            <a:fld id="{DF5EC178-6AED-42AA-B060-31F298535CF9}" type="slidenum">
              <a:rPr lang="en-US"/>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EG"/>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4" name="Footer Placeholder 3"/>
          <p:cNvSpPr>
            <a:spLocks noGrp="1"/>
          </p:cNvSpPr>
          <p:nvPr>
            <p:ph type="ftr" sz="quarter" idx="10"/>
          </p:nvPr>
        </p:nvSpPr>
        <p:spPr/>
        <p:txBody>
          <a:bodyPr/>
          <a:lstStyle>
            <a:lvl1pPr>
              <a:defRPr/>
            </a:lvl1pPr>
          </a:lstStyle>
          <a:p>
            <a:r>
              <a:rPr lang="en-US"/>
              <a:t>Copyright ©2014 Pearson Education</a:t>
            </a:r>
          </a:p>
        </p:txBody>
      </p:sp>
      <p:sp>
        <p:nvSpPr>
          <p:cNvPr id="5" name="Slide Number Placeholder 4"/>
          <p:cNvSpPr>
            <a:spLocks noGrp="1"/>
          </p:cNvSpPr>
          <p:nvPr>
            <p:ph type="sldNum" sz="quarter" idx="11"/>
          </p:nvPr>
        </p:nvSpPr>
        <p:spPr/>
        <p:txBody>
          <a:bodyPr/>
          <a:lstStyle>
            <a:lvl1pPr>
              <a:defRPr/>
            </a:lvl1pPr>
          </a:lstStyle>
          <a:p>
            <a:fld id="{5028F223-4777-4DE4-893D-2351CAB397C6}"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lang="en-US"/>
              <a:t>Click to edit Master title style</a:t>
            </a:r>
          </a:p>
        </p:txBody>
      </p:sp>
      <p:sp>
        <p:nvSpPr>
          <p:cNvPr id="3" name="Text Placeholder 2"/>
          <p:cNvSpPr>
            <a:spLocks noGrp="1"/>
          </p:cNvSpPr>
          <p:nvPr>
            <p:ph type="body" idx="1"/>
          </p:nvPr>
        </p:nvSpPr>
        <p:spPr>
          <a:xfrm>
            <a:off x="722313" y="3367088"/>
            <a:ext cx="7772400" cy="1509712"/>
          </a:xfrm>
        </p:spPr>
        <p:txBody>
          <a:bodyPr/>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4" name="Footer Placeholder 2"/>
          <p:cNvSpPr>
            <a:spLocks noGrp="1"/>
          </p:cNvSpPr>
          <p:nvPr>
            <p:ph type="ftr" sz="quarter" idx="10"/>
          </p:nvPr>
        </p:nvSpPr>
        <p:spPr/>
        <p:txBody>
          <a:bodyPr/>
          <a:lstStyle>
            <a:lvl1pPr>
              <a:defRPr/>
            </a:lvl1pPr>
          </a:lstStyle>
          <a:p>
            <a:r>
              <a:rPr lang="en-US"/>
              <a:t>Copyright ©2014 Pearson Education</a:t>
            </a:r>
          </a:p>
        </p:txBody>
      </p:sp>
      <p:sp>
        <p:nvSpPr>
          <p:cNvPr id="5" name="Slide Number Placeholder 22"/>
          <p:cNvSpPr>
            <a:spLocks noGrp="1"/>
          </p:cNvSpPr>
          <p:nvPr>
            <p:ph type="sldNum" sz="quarter" idx="11"/>
          </p:nvPr>
        </p:nvSpPr>
        <p:spPr/>
        <p:txBody>
          <a:bodyPr/>
          <a:lstStyle>
            <a:lvl1pPr>
              <a:defRPr/>
            </a:lvl1pPr>
          </a:lstStyle>
          <a:p>
            <a:fld id="{C1EF097E-50D0-4F73-930C-0C7F55D15139}" type="slidenum">
              <a:rPr lang="en-US"/>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143000"/>
            <a:ext cx="2057400" cy="5430838"/>
          </a:xfrm>
        </p:spPr>
        <p:txBody>
          <a:bodyPr vert="eaVert"/>
          <a:lstStyle/>
          <a:p>
            <a:r>
              <a:rPr lang="en-US"/>
              <a:t>Click to edit Master title style</a:t>
            </a:r>
            <a:endParaRPr lang="ar-EG"/>
          </a:p>
        </p:txBody>
      </p:sp>
      <p:sp>
        <p:nvSpPr>
          <p:cNvPr id="3" name="Vertical Text Placeholder 2"/>
          <p:cNvSpPr>
            <a:spLocks noGrp="1"/>
          </p:cNvSpPr>
          <p:nvPr>
            <p:ph type="body" orient="vert" idx="1"/>
          </p:nvPr>
        </p:nvSpPr>
        <p:spPr>
          <a:xfrm>
            <a:off x="457200" y="1143000"/>
            <a:ext cx="6019800" cy="5430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4" name="Footer Placeholder 3"/>
          <p:cNvSpPr>
            <a:spLocks noGrp="1"/>
          </p:cNvSpPr>
          <p:nvPr>
            <p:ph type="ftr" sz="quarter" idx="10"/>
          </p:nvPr>
        </p:nvSpPr>
        <p:spPr/>
        <p:txBody>
          <a:bodyPr/>
          <a:lstStyle>
            <a:lvl1pPr>
              <a:defRPr/>
            </a:lvl1pPr>
          </a:lstStyle>
          <a:p>
            <a:r>
              <a:rPr lang="en-US"/>
              <a:t>Copyright ©2014 Pearson Education</a:t>
            </a:r>
          </a:p>
        </p:txBody>
      </p:sp>
      <p:sp>
        <p:nvSpPr>
          <p:cNvPr id="5" name="Slide Number Placeholder 4"/>
          <p:cNvSpPr>
            <a:spLocks noGrp="1"/>
          </p:cNvSpPr>
          <p:nvPr>
            <p:ph type="sldNum" sz="quarter" idx="11"/>
          </p:nvPr>
        </p:nvSpPr>
        <p:spPr/>
        <p:txBody>
          <a:bodyPr/>
          <a:lstStyle>
            <a:lvl1pPr>
              <a:defRPr/>
            </a:lvl1pPr>
          </a:lstStyle>
          <a:p>
            <a:fld id="{24F17DE8-5D47-4BC7-B653-C57401F28B72}"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2"/>
          <p:cNvSpPr>
            <a:spLocks noGrp="1"/>
          </p:cNvSpPr>
          <p:nvPr>
            <p:ph type="ftr" sz="quarter" idx="10"/>
          </p:nvPr>
        </p:nvSpPr>
        <p:spPr/>
        <p:txBody>
          <a:bodyPr/>
          <a:lstStyle>
            <a:lvl1pPr>
              <a:defRPr/>
            </a:lvl1pPr>
          </a:lstStyle>
          <a:p>
            <a:r>
              <a:rPr lang="en-US"/>
              <a:t>Copyright ©2014 Pearson Education</a:t>
            </a:r>
          </a:p>
        </p:txBody>
      </p:sp>
      <p:sp>
        <p:nvSpPr>
          <p:cNvPr id="6" name="Slide Number Placeholder 22"/>
          <p:cNvSpPr>
            <a:spLocks noGrp="1"/>
          </p:cNvSpPr>
          <p:nvPr>
            <p:ph type="sldNum" sz="quarter" idx="11"/>
          </p:nvPr>
        </p:nvSpPr>
        <p:spPr/>
        <p:txBody>
          <a:bodyPr/>
          <a:lstStyle>
            <a:lvl1pPr>
              <a:defRPr/>
            </a:lvl1pPr>
          </a:lstStyle>
          <a:p>
            <a:fld id="{19A2521D-82C9-46FF-BACB-3C576B4ECEC8}"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lstStyle>
            <a:lvl1pPr>
              <a:defRPr sz="4000" b="0" i="0" cap="none" baseline="0"/>
            </a:lvl1pPr>
          </a:lstStyle>
          <a:p>
            <a:r>
              <a:rPr lang="en-US"/>
              <a:t>Click to edit Master title style</a:t>
            </a:r>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2"/>
          <p:cNvSpPr>
            <a:spLocks noGrp="1"/>
          </p:cNvSpPr>
          <p:nvPr>
            <p:ph type="ftr" sz="quarter" idx="10"/>
          </p:nvPr>
        </p:nvSpPr>
        <p:spPr/>
        <p:txBody>
          <a:bodyPr/>
          <a:lstStyle>
            <a:lvl1pPr>
              <a:defRPr/>
            </a:lvl1pPr>
          </a:lstStyle>
          <a:p>
            <a:r>
              <a:rPr lang="en-US"/>
              <a:t>Copyright ©2014 Pearson Education</a:t>
            </a:r>
          </a:p>
        </p:txBody>
      </p:sp>
      <p:sp>
        <p:nvSpPr>
          <p:cNvPr id="8" name="Slide Number Placeholder 22"/>
          <p:cNvSpPr>
            <a:spLocks noGrp="1"/>
          </p:cNvSpPr>
          <p:nvPr>
            <p:ph type="sldNum" sz="quarter" idx="11"/>
          </p:nvPr>
        </p:nvSpPr>
        <p:spPr/>
        <p:txBody>
          <a:bodyPr/>
          <a:lstStyle>
            <a:lvl1pPr>
              <a:defRPr/>
            </a:lvl1pPr>
          </a:lstStyle>
          <a:p>
            <a:fld id="{DF3EFCE2-1733-4DDE-86CE-0EACA0D282D7}"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lstStyle>
            <a:lvl1pPr>
              <a:defRPr sz="4000">
                <a:solidFill>
                  <a:schemeClr val="tx2"/>
                </a:solidFill>
              </a:defRPr>
            </a:lvl1pPr>
          </a:lstStyle>
          <a:p>
            <a:r>
              <a:rPr lang="en-US"/>
              <a:t>Click to edit Master title style</a:t>
            </a:r>
          </a:p>
        </p:txBody>
      </p:sp>
      <p:sp>
        <p:nvSpPr>
          <p:cNvPr id="3" name="Footer Placeholder 2"/>
          <p:cNvSpPr>
            <a:spLocks noGrp="1"/>
          </p:cNvSpPr>
          <p:nvPr>
            <p:ph type="ftr" sz="quarter" idx="10"/>
          </p:nvPr>
        </p:nvSpPr>
        <p:spPr/>
        <p:txBody>
          <a:bodyPr/>
          <a:lstStyle>
            <a:lvl1pPr>
              <a:defRPr/>
            </a:lvl1pPr>
          </a:lstStyle>
          <a:p>
            <a:r>
              <a:rPr lang="en-US"/>
              <a:t>Copyright ©2014 Pearson Education</a:t>
            </a:r>
          </a:p>
        </p:txBody>
      </p:sp>
      <p:sp>
        <p:nvSpPr>
          <p:cNvPr id="4" name="Slide Number Placeholder 22"/>
          <p:cNvSpPr>
            <a:spLocks noGrp="1"/>
          </p:cNvSpPr>
          <p:nvPr>
            <p:ph type="sldNum" sz="quarter" idx="11"/>
          </p:nvPr>
        </p:nvSpPr>
        <p:spPr/>
        <p:txBody>
          <a:bodyPr/>
          <a:lstStyle>
            <a:lvl1pPr>
              <a:defRPr/>
            </a:lvl1pPr>
          </a:lstStyle>
          <a:p>
            <a:fld id="{A5F013AE-36B7-4666-AD8B-7A2239655647}"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lang="en-US"/>
              <a:t>Click to edit Master title style</a:t>
            </a:r>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a:r>
              <a:rPr lang="en-US" dirty="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6586538" y="612775"/>
            <a:ext cx="957262" cy="457200"/>
          </a:xfrm>
          <a:prstGeom prst="rect">
            <a:avLst/>
          </a:prstGeom>
        </p:spPr>
        <p:txBody>
          <a:bodyPr vert="horz" wrap="square" lIns="91440" tIns="45720" rIns="91440" bIns="45720" numCol="1" anchor="t" anchorCtr="0" compatLnSpc="1">
            <a:prstTxWarp prst="textNoShape">
              <a:avLst/>
            </a:prstTxWarp>
          </a:bodyPr>
          <a:lstStyle>
            <a:lvl1pPr>
              <a:defRPr>
                <a:latin typeface="Arial" charset="0"/>
                <a:ea typeface="ＭＳ Ｐゴシック" charset="0"/>
                <a:cs typeface="+mn-cs"/>
              </a:defRPr>
            </a:lvl1pPr>
          </a:lstStyle>
          <a:p>
            <a:pPr>
              <a:defRPr/>
            </a:pPr>
            <a:endParaRPr lang="en-GB"/>
          </a:p>
        </p:txBody>
      </p:sp>
      <p:sp>
        <p:nvSpPr>
          <p:cNvPr id="6" name="Footer Placeholder 5"/>
          <p:cNvSpPr>
            <a:spLocks noGrp="1"/>
          </p:cNvSpPr>
          <p:nvPr>
            <p:ph type="ftr" sz="quarter" idx="11"/>
          </p:nvPr>
        </p:nvSpPr>
        <p:spPr/>
        <p:txBody>
          <a:bodyPr/>
          <a:lstStyle>
            <a:lvl1pPr>
              <a:defRPr/>
            </a:lvl1pPr>
          </a:lstStyle>
          <a:p>
            <a:r>
              <a:rPr lang="en-US"/>
              <a:t>Copyright ©2014 Pearson Education</a:t>
            </a:r>
          </a:p>
        </p:txBody>
      </p:sp>
      <p:sp>
        <p:nvSpPr>
          <p:cNvPr id="7" name="Slide Number Placeholder 22"/>
          <p:cNvSpPr>
            <a:spLocks noGrp="1"/>
          </p:cNvSpPr>
          <p:nvPr>
            <p:ph type="sldNum" sz="quarter" idx="12"/>
          </p:nvPr>
        </p:nvSpPr>
        <p:spPr/>
        <p:txBody>
          <a:bodyPr/>
          <a:lstStyle>
            <a:lvl1pPr>
              <a:defRPr/>
            </a:lvl1pPr>
          </a:lstStyle>
          <a:p>
            <a:fld id="{B9B61166-B480-4F29-8287-642F983F98D6}"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lang="en-US"/>
              <a:t>Click to edit Master title style</a:t>
            </a:r>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normAutofit/>
          </a:bodyPr>
          <a:lstStyle>
            <a:lvl1pPr marL="0" indent="0">
              <a:buNone/>
              <a:defRPr sz="3200"/>
            </a:lvl1pPr>
          </a:lstStyle>
          <a:p>
            <a:pPr lvl="0"/>
            <a:r>
              <a:rPr lang="en-US" noProof="0" dirty="0"/>
              <a:t>Click icon to add picture</a:t>
            </a:r>
          </a:p>
        </p:txBody>
      </p:sp>
      <p:sp>
        <p:nvSpPr>
          <p:cNvPr id="4" name="Text Placeholder 3"/>
          <p:cNvSpPr>
            <a:spLocks noGrp="1"/>
          </p:cNvSpPr>
          <p:nvPr>
            <p:ph type="body" sz="half" idx="2"/>
          </p:nvPr>
        </p:nvSpPr>
        <p:spPr>
          <a:xfrm>
            <a:off x="6088443" y="3274308"/>
            <a:ext cx="2590800" cy="2516489"/>
          </a:xfrm>
        </p:spPr>
        <p:txBody>
          <a:bodyPr lIns="0" tIns="0" rIns="45720"/>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a:r>
              <a:rPr lang="en-US"/>
              <a:t>Click to edit Master text styles</a:t>
            </a:r>
          </a:p>
        </p:txBody>
      </p:sp>
      <p:sp>
        <p:nvSpPr>
          <p:cNvPr id="5" name="Date Placeholder 4"/>
          <p:cNvSpPr>
            <a:spLocks noGrp="1"/>
          </p:cNvSpPr>
          <p:nvPr>
            <p:ph type="dt" sz="half" idx="10"/>
          </p:nvPr>
        </p:nvSpPr>
        <p:spPr>
          <a:xfrm>
            <a:off x="6586538" y="612775"/>
            <a:ext cx="957262" cy="457200"/>
          </a:xfrm>
          <a:prstGeom prst="rect">
            <a:avLst/>
          </a:prstGeom>
        </p:spPr>
        <p:txBody>
          <a:bodyPr vert="horz" wrap="square" lIns="91440" tIns="45720" rIns="91440" bIns="45720" numCol="1" anchor="t" anchorCtr="0" compatLnSpc="1">
            <a:prstTxWarp prst="textNoShape">
              <a:avLst/>
            </a:prstTxWarp>
          </a:bodyPr>
          <a:lstStyle>
            <a:lvl1pPr>
              <a:defRPr>
                <a:latin typeface="Arial" charset="0"/>
                <a:ea typeface="ＭＳ Ｐゴシック" charset="0"/>
                <a:cs typeface="+mn-cs"/>
              </a:defRPr>
            </a:lvl1pPr>
          </a:lstStyle>
          <a:p>
            <a:pPr>
              <a:defRPr/>
            </a:pPr>
            <a:endParaRPr lang="en-GB"/>
          </a:p>
        </p:txBody>
      </p:sp>
      <p:sp>
        <p:nvSpPr>
          <p:cNvPr id="6" name="Footer Placeholder 5"/>
          <p:cNvSpPr>
            <a:spLocks noGrp="1"/>
          </p:cNvSpPr>
          <p:nvPr>
            <p:ph type="ftr" sz="quarter" idx="11"/>
          </p:nvPr>
        </p:nvSpPr>
        <p:spPr/>
        <p:txBody>
          <a:bodyPr/>
          <a:lstStyle>
            <a:lvl1pPr>
              <a:defRPr/>
            </a:lvl1pPr>
          </a:lstStyle>
          <a:p>
            <a:r>
              <a:rPr lang="en-US"/>
              <a:t>Copyright ©2014 Pearson Education</a:t>
            </a:r>
          </a:p>
        </p:txBody>
      </p:sp>
      <p:sp>
        <p:nvSpPr>
          <p:cNvPr id="7" name="Slide Number Placeholder 22"/>
          <p:cNvSpPr>
            <a:spLocks noGrp="1"/>
          </p:cNvSpPr>
          <p:nvPr>
            <p:ph type="sldNum" sz="quarter" idx="12"/>
          </p:nvPr>
        </p:nvSpPr>
        <p:spPr/>
        <p:txBody>
          <a:bodyPr/>
          <a:lstStyle>
            <a:lvl1pPr>
              <a:defRPr/>
            </a:lvl1pPr>
          </a:lstStyle>
          <a:p>
            <a:fld id="{B723AF99-1F54-40D8-96B6-7B2C5BCAA6CD}"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586538" y="612775"/>
            <a:ext cx="957262" cy="457200"/>
          </a:xfrm>
          <a:prstGeom prst="rect">
            <a:avLst/>
          </a:prstGeom>
        </p:spPr>
        <p:txBody>
          <a:bodyPr vert="horz" wrap="square" lIns="91440" tIns="45720" rIns="91440" bIns="45720" numCol="1" anchor="t" anchorCtr="0" compatLnSpc="1">
            <a:prstTxWarp prst="textNoShape">
              <a:avLst/>
            </a:prstTxWarp>
          </a:bodyPr>
          <a:lstStyle>
            <a:lvl1pPr>
              <a:defRPr>
                <a:latin typeface="Arial" charset="0"/>
                <a:ea typeface="ＭＳ Ｐゴシック" charset="0"/>
                <a:cs typeface="+mn-cs"/>
              </a:defRPr>
            </a:lvl1pPr>
          </a:lstStyle>
          <a:p>
            <a:pPr>
              <a:defRPr/>
            </a:pPr>
            <a:endParaRPr lang="en-GB"/>
          </a:p>
        </p:txBody>
      </p:sp>
      <p:sp>
        <p:nvSpPr>
          <p:cNvPr id="5" name="Footer Placeholder 4"/>
          <p:cNvSpPr>
            <a:spLocks noGrp="1"/>
          </p:cNvSpPr>
          <p:nvPr>
            <p:ph type="ftr" sz="quarter" idx="11"/>
          </p:nvPr>
        </p:nvSpPr>
        <p:spPr/>
        <p:txBody>
          <a:bodyPr/>
          <a:lstStyle>
            <a:lvl1pPr>
              <a:defRPr/>
            </a:lvl1pPr>
          </a:lstStyle>
          <a:p>
            <a:r>
              <a:rPr lang="en-US"/>
              <a:t>Copyright ©2014 Pearson Education</a:t>
            </a:r>
          </a:p>
        </p:txBody>
      </p:sp>
      <p:sp>
        <p:nvSpPr>
          <p:cNvPr id="6" name="Slide Number Placeholder 22"/>
          <p:cNvSpPr>
            <a:spLocks noGrp="1"/>
          </p:cNvSpPr>
          <p:nvPr>
            <p:ph type="sldNum" sz="quarter" idx="12"/>
          </p:nvPr>
        </p:nvSpPr>
        <p:spPr/>
        <p:txBody>
          <a:bodyPr/>
          <a:lstStyle>
            <a:lvl1pPr>
              <a:defRPr/>
            </a:lvl1pPr>
          </a:lstStyle>
          <a:p>
            <a:fld id="{6E2CA5A0-0F2E-468D-A60B-90D5E3B91287}"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143000"/>
            <a:ext cx="62484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586538" y="612775"/>
            <a:ext cx="957262" cy="457200"/>
          </a:xfrm>
          <a:prstGeom prst="rect">
            <a:avLst/>
          </a:prstGeom>
        </p:spPr>
        <p:txBody>
          <a:bodyPr vert="horz" wrap="square" lIns="91440" tIns="45720" rIns="91440" bIns="45720" numCol="1" anchor="t" anchorCtr="0" compatLnSpc="1">
            <a:prstTxWarp prst="textNoShape">
              <a:avLst/>
            </a:prstTxWarp>
          </a:bodyPr>
          <a:lstStyle>
            <a:lvl1pPr>
              <a:defRPr>
                <a:latin typeface="Arial" charset="0"/>
                <a:ea typeface="ＭＳ Ｐゴシック" charset="0"/>
                <a:cs typeface="+mn-cs"/>
              </a:defRPr>
            </a:lvl1pPr>
          </a:lstStyle>
          <a:p>
            <a:pPr>
              <a:defRPr/>
            </a:pPr>
            <a:endParaRPr lang="en-GB"/>
          </a:p>
        </p:txBody>
      </p:sp>
      <p:sp>
        <p:nvSpPr>
          <p:cNvPr id="5" name="Footer Placeholder 4"/>
          <p:cNvSpPr>
            <a:spLocks noGrp="1"/>
          </p:cNvSpPr>
          <p:nvPr>
            <p:ph type="ftr" sz="quarter" idx="11"/>
          </p:nvPr>
        </p:nvSpPr>
        <p:spPr/>
        <p:txBody>
          <a:bodyPr/>
          <a:lstStyle>
            <a:lvl1pPr>
              <a:defRPr/>
            </a:lvl1pPr>
          </a:lstStyle>
          <a:p>
            <a:r>
              <a:rPr lang="en-US"/>
              <a:t>Copyright ©2014 Pearson Education</a:t>
            </a:r>
          </a:p>
        </p:txBody>
      </p:sp>
      <p:sp>
        <p:nvSpPr>
          <p:cNvPr id="6" name="Slide Number Placeholder 22"/>
          <p:cNvSpPr>
            <a:spLocks noGrp="1"/>
          </p:cNvSpPr>
          <p:nvPr>
            <p:ph type="sldNum" sz="quarter" idx="12"/>
          </p:nvPr>
        </p:nvSpPr>
        <p:spPr/>
        <p:txBody>
          <a:bodyPr/>
          <a:lstStyle>
            <a:lvl1pPr>
              <a:defRPr/>
            </a:lvl1pPr>
          </a:lstStyle>
          <a:p>
            <a:fld id="{79CBD847-F4D8-404C-8FAE-B3533271D21E}"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theme" Target="../theme/theme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8" name="Rectangle 27"/>
          <p:cNvSpPr/>
          <p:nvPr/>
        </p:nvSpPr>
        <p:spPr>
          <a:xfrm>
            <a:off x="0" y="366713"/>
            <a:ext cx="9144000" cy="8413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GB">
              <a:solidFill>
                <a:srgbClr val="FFFFFF"/>
              </a:solidFill>
              <a:ea typeface="ＭＳ Ｐゴシック" charset="0"/>
            </a:endParaRPr>
          </a:p>
        </p:txBody>
      </p:sp>
      <p:sp>
        <p:nvSpPr>
          <p:cNvPr id="29" name="Rectangle 28"/>
          <p:cNvSpPr/>
          <p:nvPr/>
        </p:nvSpPr>
        <p:spPr>
          <a:xfrm>
            <a:off x="0" y="0"/>
            <a:ext cx="9144000" cy="31115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GB">
              <a:solidFill>
                <a:srgbClr val="FFFFFF"/>
              </a:solidFill>
              <a:ea typeface="ＭＳ Ｐゴシック" charset="0"/>
            </a:endParaRPr>
          </a:p>
        </p:txBody>
      </p:sp>
      <p:sp>
        <p:nvSpPr>
          <p:cNvPr id="30" name="Rectangle 29"/>
          <p:cNvSpPr/>
          <p:nvPr/>
        </p:nvSpPr>
        <p:spPr>
          <a:xfrm>
            <a:off x="0" y="307975"/>
            <a:ext cx="9144000" cy="92075"/>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GB">
              <a:solidFill>
                <a:srgbClr val="FFFFFF"/>
              </a:solidFill>
              <a:ea typeface="ＭＳ Ｐゴシック" charset="0"/>
            </a:endParaRPr>
          </a:p>
        </p:txBody>
      </p:sp>
      <p:sp>
        <p:nvSpPr>
          <p:cNvPr id="31" name="Rectangle 30"/>
          <p:cNvSpPr/>
          <p:nvPr/>
        </p:nvSpPr>
        <p:spPr>
          <a:xfrm flipV="1">
            <a:off x="5410200" y="360363"/>
            <a:ext cx="3733800" cy="904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GB">
              <a:solidFill>
                <a:srgbClr val="FFFFFF"/>
              </a:solidFill>
              <a:ea typeface="ＭＳ Ｐゴシック" charset="0"/>
            </a:endParaRPr>
          </a:p>
        </p:txBody>
      </p:sp>
      <p:sp>
        <p:nvSpPr>
          <p:cNvPr id="32" name="Rectangle 31"/>
          <p:cNvSpPr/>
          <p:nvPr/>
        </p:nvSpPr>
        <p:spPr>
          <a:xfrm flipV="1">
            <a:off x="5410200" y="439738"/>
            <a:ext cx="3733800" cy="18097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GB">
              <a:solidFill>
                <a:srgbClr val="FFFFFF"/>
              </a:solidFill>
              <a:ea typeface="ＭＳ Ｐゴシック" charset="0"/>
            </a:endParaRPr>
          </a:p>
        </p:txBody>
      </p:sp>
      <p:sp useBgFill="1">
        <p:nvSpPr>
          <p:cNvPr id="33" name="Rounded Rectangle 32"/>
          <p:cNvSpPr/>
          <p:nvPr/>
        </p:nvSpPr>
        <p:spPr bwMode="white">
          <a:xfrm>
            <a:off x="5407025" y="496888"/>
            <a:ext cx="3063875" cy="28575"/>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GB">
              <a:solidFill>
                <a:srgbClr val="FFFFFF"/>
              </a:solidFill>
              <a:ea typeface="ＭＳ Ｐゴシック" charset="0"/>
            </a:endParaRPr>
          </a:p>
        </p:txBody>
      </p:sp>
      <p:sp useBgFill="1">
        <p:nvSpPr>
          <p:cNvPr id="34" name="Rounded Rectangle 33"/>
          <p:cNvSpPr/>
          <p:nvPr/>
        </p:nvSpPr>
        <p:spPr bwMode="white">
          <a:xfrm>
            <a:off x="7373938" y="588963"/>
            <a:ext cx="1600200" cy="3651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GB">
              <a:solidFill>
                <a:srgbClr val="FFFFFF"/>
              </a:solidFill>
              <a:ea typeface="ＭＳ Ｐゴシック" charset="0"/>
            </a:endParaRPr>
          </a:p>
        </p:txBody>
      </p:sp>
      <p:sp>
        <p:nvSpPr>
          <p:cNvPr id="35" name="Rectangle 34"/>
          <p:cNvSpPr/>
          <p:nvPr/>
        </p:nvSpPr>
        <p:spPr bwMode="invGray">
          <a:xfrm>
            <a:off x="9085263" y="-1588"/>
            <a:ext cx="57150"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GB">
              <a:solidFill>
                <a:srgbClr val="FFFFFF"/>
              </a:solidFill>
              <a:ea typeface="ＭＳ Ｐゴシック" charset="0"/>
            </a:endParaRPr>
          </a:p>
        </p:txBody>
      </p:sp>
      <p:sp>
        <p:nvSpPr>
          <p:cNvPr id="36" name="Rectangle 35"/>
          <p:cNvSpPr/>
          <p:nvPr/>
        </p:nvSpPr>
        <p:spPr bwMode="invGray">
          <a:xfrm>
            <a:off x="9043988" y="-1588"/>
            <a:ext cx="28575"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GB">
              <a:solidFill>
                <a:srgbClr val="FFFFFF"/>
              </a:solidFill>
              <a:ea typeface="ＭＳ Ｐゴシック" charset="0"/>
            </a:endParaRPr>
          </a:p>
        </p:txBody>
      </p:sp>
      <p:sp>
        <p:nvSpPr>
          <p:cNvPr id="37" name="Rectangle 36"/>
          <p:cNvSpPr/>
          <p:nvPr/>
        </p:nvSpPr>
        <p:spPr bwMode="invGray">
          <a:xfrm>
            <a:off x="9024938" y="-1588"/>
            <a:ext cx="9525" cy="620713"/>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GB">
              <a:solidFill>
                <a:srgbClr val="FFFFFF"/>
              </a:solidFill>
              <a:ea typeface="ＭＳ Ｐゴシック" charset="0"/>
            </a:endParaRPr>
          </a:p>
        </p:txBody>
      </p:sp>
      <p:sp>
        <p:nvSpPr>
          <p:cNvPr id="38" name="Rectangle 37"/>
          <p:cNvSpPr/>
          <p:nvPr/>
        </p:nvSpPr>
        <p:spPr bwMode="invGray">
          <a:xfrm>
            <a:off x="8975725" y="-1588"/>
            <a:ext cx="26988" cy="620713"/>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GB">
              <a:solidFill>
                <a:srgbClr val="FFFFFF"/>
              </a:solidFill>
              <a:ea typeface="ＭＳ Ｐゴシック" charset="0"/>
            </a:endParaRPr>
          </a:p>
        </p:txBody>
      </p:sp>
      <p:sp>
        <p:nvSpPr>
          <p:cNvPr id="39" name="Rectangle 38"/>
          <p:cNvSpPr/>
          <p:nvPr/>
        </p:nvSpPr>
        <p:spPr bwMode="invGray">
          <a:xfrm>
            <a:off x="8915400" y="0"/>
            <a:ext cx="55563" cy="585788"/>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GB">
              <a:solidFill>
                <a:srgbClr val="FFFFFF"/>
              </a:solidFill>
              <a:ea typeface="ＭＳ Ｐゴシック" charset="0"/>
            </a:endParaRPr>
          </a:p>
        </p:txBody>
      </p:sp>
      <p:sp>
        <p:nvSpPr>
          <p:cNvPr id="40" name="Rectangle 39"/>
          <p:cNvSpPr/>
          <p:nvPr/>
        </p:nvSpPr>
        <p:spPr bwMode="invGray">
          <a:xfrm>
            <a:off x="8874125" y="0"/>
            <a:ext cx="7938" cy="585788"/>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GB">
              <a:solidFill>
                <a:srgbClr val="FFFFFF"/>
              </a:solidFill>
              <a:ea typeface="ＭＳ Ｐゴシック" charset="0"/>
            </a:endParaRPr>
          </a:p>
        </p:txBody>
      </p:sp>
      <p:sp>
        <p:nvSpPr>
          <p:cNvPr id="1039" name="Title Placeholder 21"/>
          <p:cNvSpPr>
            <a:spLocks noGrp="1"/>
          </p:cNvSpPr>
          <p:nvPr>
            <p:ph type="title"/>
          </p:nvPr>
        </p:nvSpPr>
        <p:spPr bwMode="auto">
          <a:xfrm>
            <a:off x="457200" y="1143000"/>
            <a:ext cx="8229600" cy="1066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40" name="Text Placeholder 12"/>
          <p:cNvSpPr>
            <a:spLocks noGrp="1"/>
          </p:cNvSpPr>
          <p:nvPr>
            <p:ph type="body" idx="1"/>
          </p:nvPr>
        </p:nvSpPr>
        <p:spPr bwMode="auto">
          <a:xfrm>
            <a:off x="457200" y="2249488"/>
            <a:ext cx="8229600" cy="43243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Footer Placeholder 2"/>
          <p:cNvSpPr>
            <a:spLocks noGrp="1"/>
          </p:cNvSpPr>
          <p:nvPr>
            <p:ph type="ftr" sz="quarter" idx="3"/>
          </p:nvPr>
        </p:nvSpPr>
        <p:spPr>
          <a:xfrm>
            <a:off x="2971800" y="6553200"/>
            <a:ext cx="3352800" cy="304800"/>
          </a:xfrm>
          <a:prstGeom prst="rect">
            <a:avLst/>
          </a:prstGeom>
        </p:spPr>
        <p:txBody>
          <a:bodyPr vert="horz" wrap="square" lIns="91440" tIns="45720" rIns="91440" bIns="45720" numCol="1" anchor="t" anchorCtr="0" compatLnSpc="1">
            <a:prstTxWarp prst="textNoShape">
              <a:avLst/>
            </a:prstTxWarp>
          </a:bodyPr>
          <a:lstStyle>
            <a:lvl1pPr algn="r">
              <a:defRPr sz="800">
                <a:solidFill>
                  <a:schemeClr val="accent2"/>
                </a:solidFill>
              </a:defRPr>
            </a:lvl1pPr>
          </a:lstStyle>
          <a:p>
            <a:r>
              <a:rPr lang="en-US"/>
              <a:t>Copyright ©2014 Pearson Education</a:t>
            </a:r>
          </a:p>
        </p:txBody>
      </p:sp>
      <p:sp>
        <p:nvSpPr>
          <p:cNvPr id="19" name="Slide Number Placeholder 22"/>
          <p:cNvSpPr>
            <a:spLocks noGrp="1"/>
          </p:cNvSpPr>
          <p:nvPr>
            <p:ph type="sldNum" sz="quarter" idx="4"/>
          </p:nvPr>
        </p:nvSpPr>
        <p:spPr>
          <a:xfrm>
            <a:off x="8153400" y="6492875"/>
            <a:ext cx="762000" cy="365125"/>
          </a:xfrm>
          <a:prstGeom prst="rect">
            <a:avLst/>
          </a:prstGeom>
        </p:spPr>
        <p:txBody>
          <a:bodyPr vert="horz" wrap="square" lIns="91440" tIns="45720" rIns="91440" bIns="45720" numCol="1" anchor="t" anchorCtr="0" compatLnSpc="1">
            <a:prstTxWarp prst="textNoShape">
              <a:avLst/>
            </a:prstTxWarp>
          </a:bodyPr>
          <a:lstStyle>
            <a:lvl1pPr>
              <a:defRPr sz="1000">
                <a:solidFill>
                  <a:schemeClr val="accent2"/>
                </a:solidFill>
              </a:defRPr>
            </a:lvl1pPr>
          </a:lstStyle>
          <a:p>
            <a:fld id="{0F6C3F16-8CC3-4923-96A9-1E7DAF60CB0D}"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4343" r:id="rId1"/>
    <p:sldLayoutId id="2147484342" r:id="rId2"/>
    <p:sldLayoutId id="2147484341" r:id="rId3"/>
    <p:sldLayoutId id="2147484340" r:id="rId4"/>
    <p:sldLayoutId id="2147484339" r:id="rId5"/>
    <p:sldLayoutId id="2147484355" r:id="rId6"/>
    <p:sldLayoutId id="2147484356" r:id="rId7"/>
    <p:sldLayoutId id="2147484357" r:id="rId8"/>
    <p:sldLayoutId id="2147484358" r:id="rId9"/>
  </p:sldLayoutIdLst>
  <p:hf hdr="0" dt="0"/>
  <p:txStyles>
    <p:titleStyle>
      <a:lvl1pPr algn="l" rtl="0" eaLnBrk="0" fontAlgn="base" hangingPunct="0">
        <a:spcBef>
          <a:spcPct val="0"/>
        </a:spcBef>
        <a:spcAft>
          <a:spcPct val="0"/>
        </a:spcAft>
        <a:defRPr sz="4000" kern="1200">
          <a:solidFill>
            <a:schemeClr val="tx2"/>
          </a:solidFill>
          <a:latin typeface="+mj-lt"/>
          <a:ea typeface="MS PGothic" pitchFamily="34" charset="-128"/>
          <a:cs typeface="ＭＳ Ｐゴシック" charset="0"/>
        </a:defRPr>
      </a:lvl1pPr>
      <a:lvl2pPr algn="l" rtl="0" eaLnBrk="0" fontAlgn="base" hangingPunct="0">
        <a:spcBef>
          <a:spcPct val="0"/>
        </a:spcBef>
        <a:spcAft>
          <a:spcPct val="0"/>
        </a:spcAft>
        <a:defRPr sz="4000">
          <a:solidFill>
            <a:schemeClr val="tx2"/>
          </a:solidFill>
          <a:latin typeface="Trebuchet MS" pitchFamily="34" charset="0"/>
          <a:ea typeface="MS PGothic" pitchFamily="34" charset="-128"/>
          <a:cs typeface="ＭＳ Ｐゴシック" charset="0"/>
        </a:defRPr>
      </a:lvl2pPr>
      <a:lvl3pPr algn="l" rtl="0" eaLnBrk="0" fontAlgn="base" hangingPunct="0">
        <a:spcBef>
          <a:spcPct val="0"/>
        </a:spcBef>
        <a:spcAft>
          <a:spcPct val="0"/>
        </a:spcAft>
        <a:defRPr sz="4000">
          <a:solidFill>
            <a:schemeClr val="tx2"/>
          </a:solidFill>
          <a:latin typeface="Trebuchet MS" pitchFamily="34" charset="0"/>
          <a:ea typeface="MS PGothic" pitchFamily="34" charset="-128"/>
          <a:cs typeface="ＭＳ Ｐゴシック" charset="0"/>
        </a:defRPr>
      </a:lvl3pPr>
      <a:lvl4pPr algn="l" rtl="0" eaLnBrk="0" fontAlgn="base" hangingPunct="0">
        <a:spcBef>
          <a:spcPct val="0"/>
        </a:spcBef>
        <a:spcAft>
          <a:spcPct val="0"/>
        </a:spcAft>
        <a:defRPr sz="4000">
          <a:solidFill>
            <a:schemeClr val="tx2"/>
          </a:solidFill>
          <a:latin typeface="Trebuchet MS" pitchFamily="34" charset="0"/>
          <a:ea typeface="MS PGothic" pitchFamily="34" charset="-128"/>
          <a:cs typeface="ＭＳ Ｐゴシック" charset="0"/>
        </a:defRPr>
      </a:lvl4pPr>
      <a:lvl5pPr algn="l" rtl="0" eaLnBrk="0" fontAlgn="base" hangingPunct="0">
        <a:spcBef>
          <a:spcPct val="0"/>
        </a:spcBef>
        <a:spcAft>
          <a:spcPct val="0"/>
        </a:spcAft>
        <a:defRPr sz="4000">
          <a:solidFill>
            <a:schemeClr val="tx2"/>
          </a:solidFill>
          <a:latin typeface="Trebuchet MS" pitchFamily="34" charset="0"/>
          <a:ea typeface="MS PGothic" pitchFamily="34" charset="-128"/>
          <a:cs typeface="ＭＳ Ｐゴシック" charset="0"/>
        </a:defRPr>
      </a:lvl5pPr>
      <a:lvl6pPr marL="457200" algn="l" rtl="0" fontAlgn="base">
        <a:spcBef>
          <a:spcPct val="0"/>
        </a:spcBef>
        <a:spcAft>
          <a:spcPct val="0"/>
        </a:spcAft>
        <a:defRPr sz="4000">
          <a:solidFill>
            <a:schemeClr val="tx2"/>
          </a:solidFill>
          <a:latin typeface="Trebuchet MS" pitchFamily="34" charset="0"/>
        </a:defRPr>
      </a:lvl6pPr>
      <a:lvl7pPr marL="914400" algn="l" rtl="0" fontAlgn="base">
        <a:spcBef>
          <a:spcPct val="0"/>
        </a:spcBef>
        <a:spcAft>
          <a:spcPct val="0"/>
        </a:spcAft>
        <a:defRPr sz="4000">
          <a:solidFill>
            <a:schemeClr val="tx2"/>
          </a:solidFill>
          <a:latin typeface="Trebuchet MS" pitchFamily="34" charset="0"/>
        </a:defRPr>
      </a:lvl7pPr>
      <a:lvl8pPr marL="1371600" algn="l" rtl="0" fontAlgn="base">
        <a:spcBef>
          <a:spcPct val="0"/>
        </a:spcBef>
        <a:spcAft>
          <a:spcPct val="0"/>
        </a:spcAft>
        <a:defRPr sz="4000">
          <a:solidFill>
            <a:schemeClr val="tx2"/>
          </a:solidFill>
          <a:latin typeface="Trebuchet MS" pitchFamily="34" charset="0"/>
        </a:defRPr>
      </a:lvl8pPr>
      <a:lvl9pPr marL="1828800" algn="l" rtl="0" fontAlgn="base">
        <a:spcBef>
          <a:spcPct val="0"/>
        </a:spcBef>
        <a:spcAft>
          <a:spcPct val="0"/>
        </a:spcAft>
        <a:defRPr sz="4000">
          <a:solidFill>
            <a:schemeClr val="tx2"/>
          </a:solidFill>
          <a:latin typeface="Trebuchet MS" pitchFamily="34" charset="0"/>
        </a:defRPr>
      </a:lvl9pPr>
    </p:titleStyle>
    <p:bodyStyle>
      <a:lvl1pPr marL="365125" indent="-255588" algn="l" rtl="0" eaLnBrk="0" fontAlgn="base" hangingPunct="0">
        <a:spcBef>
          <a:spcPts val="300"/>
        </a:spcBef>
        <a:spcAft>
          <a:spcPct val="0"/>
        </a:spcAft>
        <a:buClr>
          <a:srgbClr val="A04DA3"/>
        </a:buClr>
        <a:buFont typeface="Georgia" pitchFamily="18" charset="0"/>
        <a:buChar char="•"/>
        <a:defRPr sz="2800" kern="1200">
          <a:solidFill>
            <a:schemeClr val="tx1"/>
          </a:solidFill>
          <a:latin typeface="+mn-lt"/>
          <a:ea typeface="MS PGothic" pitchFamily="34" charset="-128"/>
          <a:cs typeface="ＭＳ Ｐゴシック" charset="0"/>
        </a:defRPr>
      </a:lvl1pPr>
      <a:lvl2pPr marL="657225" indent="-246063" algn="l" rtl="0" eaLnBrk="0" fontAlgn="base" hangingPunct="0">
        <a:spcBef>
          <a:spcPts val="300"/>
        </a:spcBef>
        <a:spcAft>
          <a:spcPct val="0"/>
        </a:spcAft>
        <a:buClr>
          <a:schemeClr val="accent2"/>
        </a:buClr>
        <a:buFont typeface="Georgia" pitchFamily="18" charset="0"/>
        <a:buChar char="▫"/>
        <a:defRPr sz="2600" kern="1200">
          <a:solidFill>
            <a:schemeClr val="accent2"/>
          </a:solidFill>
          <a:latin typeface="+mn-lt"/>
          <a:ea typeface="MS PGothic" pitchFamily="34" charset="-128"/>
          <a:cs typeface="+mn-cs"/>
        </a:defRPr>
      </a:lvl2pPr>
      <a:lvl3pPr marL="922338" indent="-219075" algn="l" rtl="0" eaLnBrk="0" fontAlgn="base" hangingPunct="0">
        <a:spcBef>
          <a:spcPts val="300"/>
        </a:spcBef>
        <a:spcAft>
          <a:spcPct val="0"/>
        </a:spcAft>
        <a:buClr>
          <a:schemeClr val="accent1"/>
        </a:buClr>
        <a:buFont typeface="Wingdings 2" pitchFamily="18" charset="2"/>
        <a:buChar char=""/>
        <a:defRPr sz="2400" kern="1200">
          <a:solidFill>
            <a:schemeClr val="accent1"/>
          </a:solidFill>
          <a:latin typeface="+mn-lt"/>
          <a:ea typeface="MS PGothic" pitchFamily="34" charset="-128"/>
          <a:cs typeface="+mn-cs"/>
        </a:defRPr>
      </a:lvl3pPr>
      <a:lvl4pPr marL="1179513" indent="-200025" algn="l" rtl="0" eaLnBrk="0" fontAlgn="base" hangingPunct="0">
        <a:spcBef>
          <a:spcPts val="300"/>
        </a:spcBef>
        <a:spcAft>
          <a:spcPct val="0"/>
        </a:spcAft>
        <a:buClr>
          <a:schemeClr val="accent1"/>
        </a:buClr>
        <a:buFont typeface="Wingdings 2" pitchFamily="18" charset="2"/>
        <a:buChar char=""/>
        <a:defRPr sz="2200" kern="1200">
          <a:solidFill>
            <a:schemeClr val="accent1"/>
          </a:solidFill>
          <a:latin typeface="+mn-lt"/>
          <a:ea typeface="MS PGothic" pitchFamily="34" charset="-128"/>
          <a:cs typeface="+mn-cs"/>
        </a:defRPr>
      </a:lvl4pPr>
      <a:lvl5pPr marL="1389063" indent="-182563" algn="l" rtl="0" eaLnBrk="0" fontAlgn="base" hangingPunct="0">
        <a:spcBef>
          <a:spcPts val="300"/>
        </a:spcBef>
        <a:spcAft>
          <a:spcPct val="0"/>
        </a:spcAft>
        <a:buClr>
          <a:srgbClr val="A04DA3"/>
        </a:buClr>
        <a:buFont typeface="Georgia" pitchFamily="18" charset="0"/>
        <a:buChar char="▫"/>
        <a:defRPr sz="2000" kern="1200">
          <a:solidFill>
            <a:srgbClr val="A04DA3"/>
          </a:solidFill>
          <a:latin typeface="+mn-lt"/>
          <a:ea typeface="MS PGothic" pitchFamily="34" charset="-128"/>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8" name="Rectangle 27"/>
          <p:cNvSpPr/>
          <p:nvPr/>
        </p:nvSpPr>
        <p:spPr>
          <a:xfrm>
            <a:off x="0" y="366713"/>
            <a:ext cx="9144000" cy="8413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GB">
              <a:solidFill>
                <a:srgbClr val="FFFFFF"/>
              </a:solidFill>
              <a:latin typeface="Georgia" charset="0"/>
              <a:ea typeface="ＭＳ Ｐゴシック" charset="0"/>
            </a:endParaRPr>
          </a:p>
        </p:txBody>
      </p:sp>
      <p:sp>
        <p:nvSpPr>
          <p:cNvPr id="29" name="Rectangle 28"/>
          <p:cNvSpPr/>
          <p:nvPr/>
        </p:nvSpPr>
        <p:spPr>
          <a:xfrm>
            <a:off x="0" y="0"/>
            <a:ext cx="9144000" cy="31115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GB">
              <a:solidFill>
                <a:srgbClr val="FFFFFF"/>
              </a:solidFill>
              <a:latin typeface="Georgia" charset="0"/>
              <a:ea typeface="ＭＳ Ｐゴシック" charset="0"/>
            </a:endParaRPr>
          </a:p>
        </p:txBody>
      </p:sp>
      <p:sp>
        <p:nvSpPr>
          <p:cNvPr id="30" name="Rectangle 29"/>
          <p:cNvSpPr/>
          <p:nvPr/>
        </p:nvSpPr>
        <p:spPr>
          <a:xfrm>
            <a:off x="0" y="307975"/>
            <a:ext cx="9144000" cy="92075"/>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GB">
              <a:solidFill>
                <a:srgbClr val="FFFFFF"/>
              </a:solidFill>
              <a:latin typeface="Georgia" charset="0"/>
              <a:ea typeface="ＭＳ Ｐゴシック" charset="0"/>
            </a:endParaRPr>
          </a:p>
        </p:txBody>
      </p:sp>
      <p:sp>
        <p:nvSpPr>
          <p:cNvPr id="31" name="Rectangle 30"/>
          <p:cNvSpPr/>
          <p:nvPr/>
        </p:nvSpPr>
        <p:spPr>
          <a:xfrm flipV="1">
            <a:off x="5410200" y="360363"/>
            <a:ext cx="3733800" cy="904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GB">
              <a:solidFill>
                <a:srgbClr val="FFFFFF"/>
              </a:solidFill>
              <a:latin typeface="Georgia" charset="0"/>
              <a:ea typeface="ＭＳ Ｐゴシック" charset="0"/>
            </a:endParaRPr>
          </a:p>
        </p:txBody>
      </p:sp>
      <p:sp>
        <p:nvSpPr>
          <p:cNvPr id="32" name="Rectangle 31"/>
          <p:cNvSpPr/>
          <p:nvPr/>
        </p:nvSpPr>
        <p:spPr>
          <a:xfrm flipV="1">
            <a:off x="5410200" y="439738"/>
            <a:ext cx="3733800" cy="18097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GB">
              <a:solidFill>
                <a:srgbClr val="FFFFFF"/>
              </a:solidFill>
              <a:latin typeface="Georgia" charset="0"/>
              <a:ea typeface="ＭＳ Ｐゴシック" charset="0"/>
            </a:endParaRPr>
          </a:p>
        </p:txBody>
      </p:sp>
      <p:sp useBgFill="1">
        <p:nvSpPr>
          <p:cNvPr id="33" name="Rounded Rectangle 32"/>
          <p:cNvSpPr/>
          <p:nvPr/>
        </p:nvSpPr>
        <p:spPr bwMode="white">
          <a:xfrm>
            <a:off x="5407025" y="496888"/>
            <a:ext cx="3063875" cy="28575"/>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GB">
              <a:solidFill>
                <a:srgbClr val="FFFFFF"/>
              </a:solidFill>
              <a:latin typeface="Georgia" charset="0"/>
              <a:ea typeface="ＭＳ Ｐゴシック" charset="0"/>
            </a:endParaRPr>
          </a:p>
        </p:txBody>
      </p:sp>
      <p:sp useBgFill="1">
        <p:nvSpPr>
          <p:cNvPr id="34" name="Rounded Rectangle 33"/>
          <p:cNvSpPr/>
          <p:nvPr/>
        </p:nvSpPr>
        <p:spPr bwMode="white">
          <a:xfrm>
            <a:off x="7373938" y="588963"/>
            <a:ext cx="1600200" cy="3651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GB">
              <a:solidFill>
                <a:srgbClr val="FFFFFF"/>
              </a:solidFill>
              <a:latin typeface="Georgia" charset="0"/>
              <a:ea typeface="ＭＳ Ｐゴシック" charset="0"/>
            </a:endParaRPr>
          </a:p>
        </p:txBody>
      </p:sp>
      <p:sp>
        <p:nvSpPr>
          <p:cNvPr id="35" name="Rectangle 34"/>
          <p:cNvSpPr/>
          <p:nvPr/>
        </p:nvSpPr>
        <p:spPr bwMode="invGray">
          <a:xfrm>
            <a:off x="9085263" y="-1588"/>
            <a:ext cx="57150"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GB">
              <a:solidFill>
                <a:srgbClr val="FFFFFF"/>
              </a:solidFill>
              <a:latin typeface="Georgia" charset="0"/>
              <a:ea typeface="ＭＳ Ｐゴシック" charset="0"/>
            </a:endParaRPr>
          </a:p>
        </p:txBody>
      </p:sp>
      <p:sp>
        <p:nvSpPr>
          <p:cNvPr id="36" name="Rectangle 35"/>
          <p:cNvSpPr/>
          <p:nvPr/>
        </p:nvSpPr>
        <p:spPr bwMode="invGray">
          <a:xfrm>
            <a:off x="9043988" y="-1588"/>
            <a:ext cx="28575"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GB">
              <a:solidFill>
                <a:srgbClr val="FFFFFF"/>
              </a:solidFill>
              <a:latin typeface="Georgia" charset="0"/>
              <a:ea typeface="ＭＳ Ｐゴシック" charset="0"/>
            </a:endParaRPr>
          </a:p>
        </p:txBody>
      </p:sp>
      <p:sp>
        <p:nvSpPr>
          <p:cNvPr id="37" name="Rectangle 36"/>
          <p:cNvSpPr/>
          <p:nvPr/>
        </p:nvSpPr>
        <p:spPr bwMode="invGray">
          <a:xfrm>
            <a:off x="9024938" y="-1588"/>
            <a:ext cx="9525" cy="620713"/>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GB">
              <a:solidFill>
                <a:srgbClr val="FFFFFF"/>
              </a:solidFill>
              <a:latin typeface="Georgia" charset="0"/>
              <a:ea typeface="ＭＳ Ｐゴシック" charset="0"/>
            </a:endParaRPr>
          </a:p>
        </p:txBody>
      </p:sp>
      <p:sp>
        <p:nvSpPr>
          <p:cNvPr id="38" name="Rectangle 37"/>
          <p:cNvSpPr/>
          <p:nvPr/>
        </p:nvSpPr>
        <p:spPr bwMode="invGray">
          <a:xfrm>
            <a:off x="8975725" y="-1588"/>
            <a:ext cx="26988" cy="620713"/>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GB">
              <a:solidFill>
                <a:srgbClr val="FFFFFF"/>
              </a:solidFill>
              <a:latin typeface="Georgia" charset="0"/>
              <a:ea typeface="ＭＳ Ｐゴシック" charset="0"/>
            </a:endParaRPr>
          </a:p>
        </p:txBody>
      </p:sp>
      <p:sp>
        <p:nvSpPr>
          <p:cNvPr id="39" name="Rectangle 38"/>
          <p:cNvSpPr/>
          <p:nvPr/>
        </p:nvSpPr>
        <p:spPr bwMode="invGray">
          <a:xfrm>
            <a:off x="8915400" y="0"/>
            <a:ext cx="55563" cy="585788"/>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GB">
              <a:solidFill>
                <a:srgbClr val="FFFFFF"/>
              </a:solidFill>
              <a:latin typeface="Georgia" charset="0"/>
              <a:ea typeface="ＭＳ Ｐゴシック" charset="0"/>
            </a:endParaRPr>
          </a:p>
        </p:txBody>
      </p:sp>
      <p:sp>
        <p:nvSpPr>
          <p:cNvPr id="40" name="Rectangle 39"/>
          <p:cNvSpPr/>
          <p:nvPr/>
        </p:nvSpPr>
        <p:spPr bwMode="invGray">
          <a:xfrm>
            <a:off x="8874125" y="0"/>
            <a:ext cx="7938" cy="585788"/>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GB">
              <a:solidFill>
                <a:srgbClr val="FFFFFF"/>
              </a:solidFill>
              <a:latin typeface="Georgia" charset="0"/>
              <a:ea typeface="ＭＳ Ｐゴシック" charset="0"/>
            </a:endParaRPr>
          </a:p>
        </p:txBody>
      </p:sp>
      <p:sp>
        <p:nvSpPr>
          <p:cNvPr id="126991" name="Title Placeholder 21"/>
          <p:cNvSpPr>
            <a:spLocks noGrp="1"/>
          </p:cNvSpPr>
          <p:nvPr>
            <p:ph type="title"/>
          </p:nvPr>
        </p:nvSpPr>
        <p:spPr bwMode="auto">
          <a:xfrm>
            <a:off x="457200" y="1143000"/>
            <a:ext cx="8229600" cy="1066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26992" name="Text Placeholder 12"/>
          <p:cNvSpPr>
            <a:spLocks noGrp="1"/>
          </p:cNvSpPr>
          <p:nvPr>
            <p:ph type="body" idx="1"/>
          </p:nvPr>
        </p:nvSpPr>
        <p:spPr bwMode="auto">
          <a:xfrm>
            <a:off x="457200" y="2249488"/>
            <a:ext cx="8229600" cy="43243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 name="Footer Placeholder 2"/>
          <p:cNvSpPr>
            <a:spLocks noGrp="1"/>
          </p:cNvSpPr>
          <p:nvPr>
            <p:ph type="ftr" sz="quarter" idx="3"/>
          </p:nvPr>
        </p:nvSpPr>
        <p:spPr>
          <a:xfrm>
            <a:off x="2971800" y="6553200"/>
            <a:ext cx="3352800" cy="304800"/>
          </a:xfrm>
          <a:prstGeom prst="rect">
            <a:avLst/>
          </a:prstGeom>
        </p:spPr>
        <p:txBody>
          <a:bodyPr vert="horz" wrap="square" lIns="91440" tIns="45720" rIns="91440" bIns="45720" numCol="1" anchor="t" anchorCtr="0" compatLnSpc="1">
            <a:prstTxWarp prst="textNoShape">
              <a:avLst/>
            </a:prstTxWarp>
          </a:bodyPr>
          <a:lstStyle>
            <a:lvl1pPr algn="r">
              <a:defRPr sz="800">
                <a:solidFill>
                  <a:schemeClr val="accent2"/>
                </a:solidFill>
              </a:defRPr>
            </a:lvl1pPr>
          </a:lstStyle>
          <a:p>
            <a:r>
              <a:rPr lang="en-US"/>
              <a:t>Copyright ©2014 Pearson Education</a:t>
            </a:r>
          </a:p>
        </p:txBody>
      </p:sp>
      <p:sp>
        <p:nvSpPr>
          <p:cNvPr id="21" name="Slide Number Placeholder 22"/>
          <p:cNvSpPr>
            <a:spLocks noGrp="1"/>
          </p:cNvSpPr>
          <p:nvPr>
            <p:ph type="sldNum" sz="quarter" idx="4"/>
          </p:nvPr>
        </p:nvSpPr>
        <p:spPr>
          <a:xfrm>
            <a:off x="8153400" y="6492875"/>
            <a:ext cx="762000" cy="365125"/>
          </a:xfrm>
          <a:prstGeom prst="rect">
            <a:avLst/>
          </a:prstGeom>
        </p:spPr>
        <p:txBody>
          <a:bodyPr vert="horz" wrap="square" lIns="91440" tIns="45720" rIns="91440" bIns="45720" numCol="1" anchor="t" anchorCtr="0" compatLnSpc="1">
            <a:prstTxWarp prst="textNoShape">
              <a:avLst/>
            </a:prstTxWarp>
          </a:bodyPr>
          <a:lstStyle>
            <a:lvl1pPr>
              <a:defRPr sz="1000">
                <a:solidFill>
                  <a:srgbClr val="53548A"/>
                </a:solidFill>
              </a:defRPr>
            </a:lvl1pPr>
          </a:lstStyle>
          <a:p>
            <a:fld id="{2C7403D2-2797-43AE-A884-B3BC60312E92}"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4344" r:id="rId1"/>
    <p:sldLayoutId id="2147484345" r:id="rId2"/>
    <p:sldLayoutId id="2147484346" r:id="rId3"/>
    <p:sldLayoutId id="2147484347" r:id="rId4"/>
    <p:sldLayoutId id="2147484348" r:id="rId5"/>
    <p:sldLayoutId id="2147484349" r:id="rId6"/>
    <p:sldLayoutId id="2147484350" r:id="rId7"/>
    <p:sldLayoutId id="2147484351" r:id="rId8"/>
    <p:sldLayoutId id="2147484352" r:id="rId9"/>
    <p:sldLayoutId id="2147484353" r:id="rId10"/>
    <p:sldLayoutId id="2147484354" r:id="rId11"/>
  </p:sldLayoutIdLst>
  <p:hf hdr="0" dt="0"/>
  <p:txStyles>
    <p:titleStyle>
      <a:lvl1pPr algn="l" rtl="0" eaLnBrk="0" fontAlgn="base" hangingPunct="0">
        <a:spcBef>
          <a:spcPct val="0"/>
        </a:spcBef>
        <a:spcAft>
          <a:spcPct val="0"/>
        </a:spcAft>
        <a:defRPr sz="40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Trebuchet MS" pitchFamily="34" charset="0"/>
          <a:ea typeface="MS PGothic" pitchFamily="34" charset="-128"/>
        </a:defRPr>
      </a:lvl2pPr>
      <a:lvl3pPr algn="l" rtl="0" eaLnBrk="0" fontAlgn="base" hangingPunct="0">
        <a:spcBef>
          <a:spcPct val="0"/>
        </a:spcBef>
        <a:spcAft>
          <a:spcPct val="0"/>
        </a:spcAft>
        <a:defRPr sz="4000">
          <a:solidFill>
            <a:schemeClr val="tx2"/>
          </a:solidFill>
          <a:latin typeface="Trebuchet MS" pitchFamily="34" charset="0"/>
          <a:ea typeface="MS PGothic" pitchFamily="34" charset="-128"/>
        </a:defRPr>
      </a:lvl3pPr>
      <a:lvl4pPr algn="l" rtl="0" eaLnBrk="0" fontAlgn="base" hangingPunct="0">
        <a:spcBef>
          <a:spcPct val="0"/>
        </a:spcBef>
        <a:spcAft>
          <a:spcPct val="0"/>
        </a:spcAft>
        <a:defRPr sz="4000">
          <a:solidFill>
            <a:schemeClr val="tx2"/>
          </a:solidFill>
          <a:latin typeface="Trebuchet MS" pitchFamily="34" charset="0"/>
          <a:ea typeface="MS PGothic" pitchFamily="34" charset="-128"/>
        </a:defRPr>
      </a:lvl4pPr>
      <a:lvl5pPr algn="l" rtl="0" eaLnBrk="0" fontAlgn="base" hangingPunct="0">
        <a:spcBef>
          <a:spcPct val="0"/>
        </a:spcBef>
        <a:spcAft>
          <a:spcPct val="0"/>
        </a:spcAft>
        <a:defRPr sz="4000">
          <a:solidFill>
            <a:schemeClr val="tx2"/>
          </a:solidFill>
          <a:latin typeface="Trebuchet MS" pitchFamily="34" charset="0"/>
          <a:ea typeface="MS PGothic" pitchFamily="34" charset="-128"/>
        </a:defRPr>
      </a:lvl5pPr>
      <a:lvl6pPr marL="457200" algn="l" rtl="0" eaLnBrk="0" fontAlgn="base" hangingPunct="0">
        <a:spcBef>
          <a:spcPct val="0"/>
        </a:spcBef>
        <a:spcAft>
          <a:spcPct val="0"/>
        </a:spcAft>
        <a:defRPr sz="4000">
          <a:solidFill>
            <a:schemeClr val="tx2"/>
          </a:solidFill>
          <a:latin typeface="Trebuchet MS" pitchFamily="34" charset="0"/>
          <a:ea typeface="MS PGothic" pitchFamily="34" charset="-128"/>
        </a:defRPr>
      </a:lvl6pPr>
      <a:lvl7pPr marL="914400" algn="l" rtl="0" eaLnBrk="0" fontAlgn="base" hangingPunct="0">
        <a:spcBef>
          <a:spcPct val="0"/>
        </a:spcBef>
        <a:spcAft>
          <a:spcPct val="0"/>
        </a:spcAft>
        <a:defRPr sz="4000">
          <a:solidFill>
            <a:schemeClr val="tx2"/>
          </a:solidFill>
          <a:latin typeface="Trebuchet MS" pitchFamily="34" charset="0"/>
          <a:ea typeface="MS PGothic" pitchFamily="34" charset="-128"/>
        </a:defRPr>
      </a:lvl7pPr>
      <a:lvl8pPr marL="1371600" algn="l" rtl="0" eaLnBrk="0" fontAlgn="base" hangingPunct="0">
        <a:spcBef>
          <a:spcPct val="0"/>
        </a:spcBef>
        <a:spcAft>
          <a:spcPct val="0"/>
        </a:spcAft>
        <a:defRPr sz="4000">
          <a:solidFill>
            <a:schemeClr val="tx2"/>
          </a:solidFill>
          <a:latin typeface="Trebuchet MS" pitchFamily="34" charset="0"/>
          <a:ea typeface="MS PGothic" pitchFamily="34" charset="-128"/>
        </a:defRPr>
      </a:lvl8pPr>
      <a:lvl9pPr marL="1828800" algn="l" rtl="0" eaLnBrk="0" fontAlgn="base" hangingPunct="0">
        <a:spcBef>
          <a:spcPct val="0"/>
        </a:spcBef>
        <a:spcAft>
          <a:spcPct val="0"/>
        </a:spcAft>
        <a:defRPr sz="4000">
          <a:solidFill>
            <a:schemeClr val="tx2"/>
          </a:solidFill>
          <a:latin typeface="Trebuchet MS" pitchFamily="34" charset="0"/>
          <a:ea typeface="MS PGothic" pitchFamily="34" charset="-128"/>
        </a:defRPr>
      </a:lvl9pPr>
    </p:titleStyle>
    <p:bodyStyle>
      <a:lvl1pPr marL="365125" indent="-255588" algn="l" rtl="0" eaLnBrk="0" fontAlgn="base" hangingPunct="0">
        <a:spcBef>
          <a:spcPts val="300"/>
        </a:spcBef>
        <a:spcAft>
          <a:spcPct val="0"/>
        </a:spcAft>
        <a:buClr>
          <a:srgbClr val="A04DA3"/>
        </a:buClr>
        <a:buFont typeface="Georgia" pitchFamily="18" charset="0"/>
        <a:buChar char="•"/>
        <a:defRPr sz="2800">
          <a:solidFill>
            <a:schemeClr val="tx1"/>
          </a:solidFill>
          <a:latin typeface="+mn-lt"/>
          <a:ea typeface="+mn-ea"/>
          <a:cs typeface="+mn-cs"/>
        </a:defRPr>
      </a:lvl1pPr>
      <a:lvl2pPr marL="657225" indent="-246063" algn="l" rtl="0" eaLnBrk="0" fontAlgn="base" hangingPunct="0">
        <a:spcBef>
          <a:spcPts val="300"/>
        </a:spcBef>
        <a:spcAft>
          <a:spcPct val="0"/>
        </a:spcAft>
        <a:buClr>
          <a:schemeClr val="accent2"/>
        </a:buClr>
        <a:buFont typeface="Georgia" pitchFamily="18" charset="0"/>
        <a:buChar char="▫"/>
        <a:defRPr sz="2600">
          <a:solidFill>
            <a:schemeClr val="accent2"/>
          </a:solidFill>
          <a:latin typeface="+mn-lt"/>
          <a:ea typeface="+mn-ea"/>
        </a:defRPr>
      </a:lvl2pPr>
      <a:lvl3pPr marL="922338" indent="-219075" algn="l" rtl="0" eaLnBrk="0" fontAlgn="base" hangingPunct="0">
        <a:spcBef>
          <a:spcPts val="300"/>
        </a:spcBef>
        <a:spcAft>
          <a:spcPct val="0"/>
        </a:spcAft>
        <a:buClr>
          <a:schemeClr val="accent1"/>
        </a:buClr>
        <a:buFont typeface="Wingdings 2" pitchFamily="18" charset="2"/>
        <a:buChar char=""/>
        <a:defRPr sz="2400">
          <a:solidFill>
            <a:schemeClr val="accent1"/>
          </a:solidFill>
          <a:latin typeface="+mn-lt"/>
          <a:ea typeface="+mn-ea"/>
        </a:defRPr>
      </a:lvl3pPr>
      <a:lvl4pPr marL="1179513" indent="-200025" algn="l" rtl="0" eaLnBrk="0" fontAlgn="base" hangingPunct="0">
        <a:spcBef>
          <a:spcPts val="300"/>
        </a:spcBef>
        <a:spcAft>
          <a:spcPct val="0"/>
        </a:spcAft>
        <a:buClr>
          <a:schemeClr val="accent1"/>
        </a:buClr>
        <a:buFont typeface="Wingdings 2" pitchFamily="18" charset="2"/>
        <a:buChar char=""/>
        <a:defRPr sz="2200">
          <a:solidFill>
            <a:schemeClr val="accent1"/>
          </a:solidFill>
          <a:latin typeface="+mn-lt"/>
          <a:ea typeface="+mn-ea"/>
        </a:defRPr>
      </a:lvl4pPr>
      <a:lvl5pPr marL="1389063" indent="-182563" algn="l" rtl="0" eaLnBrk="0" fontAlgn="base" hangingPunct="0">
        <a:spcBef>
          <a:spcPts val="300"/>
        </a:spcBef>
        <a:spcAft>
          <a:spcPct val="0"/>
        </a:spcAft>
        <a:buClr>
          <a:srgbClr val="A04DA3"/>
        </a:buClr>
        <a:buFont typeface="Georgia" pitchFamily="18" charset="0"/>
        <a:buChar char="▫"/>
        <a:defRPr sz="2000">
          <a:solidFill>
            <a:srgbClr val="A04DA3"/>
          </a:solidFill>
          <a:latin typeface="+mn-lt"/>
          <a:ea typeface="+mn-ea"/>
        </a:defRPr>
      </a:lvl5pPr>
      <a:lvl6pPr marL="1846263" indent="-182563" algn="l" rtl="0" eaLnBrk="0" fontAlgn="base" hangingPunct="0">
        <a:spcBef>
          <a:spcPts val="300"/>
        </a:spcBef>
        <a:spcAft>
          <a:spcPct val="0"/>
        </a:spcAft>
        <a:buClr>
          <a:srgbClr val="A04DA3"/>
        </a:buClr>
        <a:buFont typeface="Georgia" pitchFamily="18" charset="0"/>
        <a:buChar char="▫"/>
        <a:defRPr sz="2000">
          <a:solidFill>
            <a:srgbClr val="A04DA3"/>
          </a:solidFill>
          <a:latin typeface="+mn-lt"/>
          <a:ea typeface="+mn-ea"/>
        </a:defRPr>
      </a:lvl6pPr>
      <a:lvl7pPr marL="2303463" indent="-182563" algn="l" rtl="0" eaLnBrk="0" fontAlgn="base" hangingPunct="0">
        <a:spcBef>
          <a:spcPts val="300"/>
        </a:spcBef>
        <a:spcAft>
          <a:spcPct val="0"/>
        </a:spcAft>
        <a:buClr>
          <a:srgbClr val="A04DA3"/>
        </a:buClr>
        <a:buFont typeface="Georgia" pitchFamily="18" charset="0"/>
        <a:buChar char="▫"/>
        <a:defRPr sz="2000">
          <a:solidFill>
            <a:srgbClr val="A04DA3"/>
          </a:solidFill>
          <a:latin typeface="+mn-lt"/>
          <a:ea typeface="+mn-ea"/>
        </a:defRPr>
      </a:lvl7pPr>
      <a:lvl8pPr marL="2760663" indent="-182563" algn="l" rtl="0" eaLnBrk="0" fontAlgn="base" hangingPunct="0">
        <a:spcBef>
          <a:spcPts val="300"/>
        </a:spcBef>
        <a:spcAft>
          <a:spcPct val="0"/>
        </a:spcAft>
        <a:buClr>
          <a:srgbClr val="A04DA3"/>
        </a:buClr>
        <a:buFont typeface="Georgia" pitchFamily="18" charset="0"/>
        <a:buChar char="▫"/>
        <a:defRPr sz="2000">
          <a:solidFill>
            <a:srgbClr val="A04DA3"/>
          </a:solidFill>
          <a:latin typeface="+mn-lt"/>
          <a:ea typeface="+mn-ea"/>
        </a:defRPr>
      </a:lvl8pPr>
      <a:lvl9pPr marL="3217863" indent="-182563" algn="l" rtl="0" eaLnBrk="0" fontAlgn="base" hangingPunct="0">
        <a:spcBef>
          <a:spcPts val="300"/>
        </a:spcBef>
        <a:spcAft>
          <a:spcPct val="0"/>
        </a:spcAft>
        <a:buClr>
          <a:srgbClr val="A04DA3"/>
        </a:buClr>
        <a:buFont typeface="Georgia" pitchFamily="18" charset="0"/>
        <a:buChar char="▫"/>
        <a:defRPr sz="2000">
          <a:solidFill>
            <a:srgbClr val="A04DA3"/>
          </a:solidFill>
          <a:latin typeface="+mn-lt"/>
          <a:ea typeface="+mn-ea"/>
        </a:defRPr>
      </a:lvl9pPr>
    </p:bodyStyle>
    <p:other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6.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11.xml"/><Relationship Id="rId7" Type="http://schemas.microsoft.com/office/2007/relationships/diagramDrawing" Target="../diagrams/drawing11.xml"/><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1" name="Text Box 3"/>
          <p:cNvSpPr txBox="1">
            <a:spLocks noChangeArrowheads="1"/>
          </p:cNvSpPr>
          <p:nvPr/>
        </p:nvSpPr>
        <p:spPr bwMode="auto">
          <a:xfrm>
            <a:off x="381000" y="1905000"/>
            <a:ext cx="3886200" cy="3170099"/>
          </a:xfrm>
          <a:prstGeom prst="rect">
            <a:avLst/>
          </a:prstGeom>
          <a:noFill/>
          <a:ln w="9525">
            <a:noFill/>
            <a:miter lim="800000"/>
            <a:headEnd/>
            <a:tailEnd/>
          </a:ln>
          <a:effectLst/>
        </p:spPr>
        <p:txBody>
          <a:bodyPr wrap="square">
            <a:spAutoFit/>
          </a:bodyPr>
          <a:lstStyle/>
          <a:p>
            <a:pPr algn="ctr" rtl="1"/>
            <a:r>
              <a:rPr lang="ar-SA" sz="4400" b="1" dirty="0">
                <a:solidFill>
                  <a:srgbClr val="C00000"/>
                </a:solidFill>
              </a:rPr>
              <a:t>الفصل الرابع</a:t>
            </a:r>
            <a:endParaRPr lang="en-US" sz="4400" b="1" dirty="0">
              <a:solidFill>
                <a:srgbClr val="C00000"/>
              </a:solidFill>
            </a:endParaRPr>
          </a:p>
          <a:p>
            <a:pPr algn="ctr" rtl="1"/>
            <a:r>
              <a:rPr lang="ar-SA" sz="4400" b="1" dirty="0">
                <a:solidFill>
                  <a:srgbClr val="C00000"/>
                </a:solidFill>
              </a:rPr>
              <a:t>العمليات الرأسمالية</a:t>
            </a:r>
            <a:endParaRPr lang="en-US" sz="4400" b="1" dirty="0">
              <a:solidFill>
                <a:srgbClr val="C00000"/>
              </a:solidFill>
            </a:endParaRPr>
          </a:p>
          <a:p>
            <a:pPr algn="ctr" rtl="1"/>
            <a:r>
              <a:rPr lang="en-US" sz="4000" b="1" dirty="0">
                <a:solidFill>
                  <a:srgbClr val="C00000"/>
                </a:solidFill>
              </a:rPr>
              <a:t>)</a:t>
            </a:r>
            <a:r>
              <a:rPr lang="ar-EG" sz="4000" b="1" dirty="0">
                <a:solidFill>
                  <a:srgbClr val="C00000"/>
                </a:solidFill>
              </a:rPr>
              <a:t>محاضرة 8) </a:t>
            </a:r>
            <a:endParaRPr lang="en-US" sz="4000" b="1" dirty="0">
              <a:solidFill>
                <a:srgbClr val="C00000"/>
              </a:solidFill>
            </a:endParaRPr>
          </a:p>
          <a:p>
            <a:pPr algn="ctr" rtl="1">
              <a:spcBef>
                <a:spcPct val="50000"/>
              </a:spcBef>
            </a:pPr>
            <a:endParaRPr lang="en-GB" sz="4800" dirty="0"/>
          </a:p>
        </p:txBody>
      </p:sp>
      <p:pic>
        <p:nvPicPr>
          <p:cNvPr id="124932" name="Picture 4"/>
          <p:cNvPicPr>
            <a:picLocks noChangeAspect="1" noChangeArrowheads="1"/>
          </p:cNvPicPr>
          <p:nvPr/>
        </p:nvPicPr>
        <p:blipFill>
          <a:blip r:embed="rId3" cstate="print"/>
          <a:srcRect/>
          <a:stretch>
            <a:fillRect/>
          </a:stretch>
        </p:blipFill>
        <p:spPr bwMode="auto">
          <a:xfrm>
            <a:off x="4343400" y="457200"/>
            <a:ext cx="4724400" cy="6133634"/>
          </a:xfrm>
          <a:prstGeom prst="rect">
            <a:avLst/>
          </a:prstGeom>
          <a:noFill/>
          <a:ln w="9525">
            <a:noFill/>
            <a:miter lim="800000"/>
            <a:headEnd/>
            <a:tailEnd/>
          </a:ln>
        </p:spPr>
      </p:pic>
      <p:sp>
        <p:nvSpPr>
          <p:cNvPr id="5" name="Footer Placeholder 4"/>
          <p:cNvSpPr>
            <a:spLocks noGrp="1"/>
          </p:cNvSpPr>
          <p:nvPr>
            <p:ph type="ftr" sz="quarter" idx="10"/>
          </p:nvPr>
        </p:nvSpPr>
        <p:spPr/>
        <p:txBody>
          <a:bodyPr/>
          <a:lstStyle/>
          <a:p>
            <a:r>
              <a:rPr lang="en-US"/>
              <a:t>Copyright ©2014 Pearson Education</a:t>
            </a:r>
          </a:p>
        </p:txBody>
      </p:sp>
      <p:sp>
        <p:nvSpPr>
          <p:cNvPr id="6" name="Slide Number Placeholder 5"/>
          <p:cNvSpPr>
            <a:spLocks noGrp="1"/>
          </p:cNvSpPr>
          <p:nvPr>
            <p:ph type="sldNum" sz="quarter" idx="11"/>
          </p:nvPr>
        </p:nvSpPr>
        <p:spPr/>
        <p:txBody>
          <a:bodyPr/>
          <a:lstStyle/>
          <a:p>
            <a:fld id="{383FE65D-E960-45BD-8B87-5F99C00F43CA}" type="slidenum">
              <a:rPr lang="en-US" smtClean="0"/>
              <a:pPr/>
              <a:t>1</a:t>
            </a:fld>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extLst>
              <p:ext uri="{D42A27DB-BD31-4B8C-83A1-F6EECF244321}">
                <p14:modId xmlns:p14="http://schemas.microsoft.com/office/powerpoint/2010/main" val="1858600393"/>
              </p:ext>
            </p:extLst>
          </p:nvPr>
        </p:nvGraphicFramePr>
        <p:xfrm>
          <a:off x="609600" y="1847850"/>
          <a:ext cx="8229600" cy="48577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itle 5"/>
          <p:cNvSpPr>
            <a:spLocks noGrp="1"/>
          </p:cNvSpPr>
          <p:nvPr>
            <p:ph type="title"/>
          </p:nvPr>
        </p:nvSpPr>
        <p:spPr>
          <a:xfrm>
            <a:off x="304800" y="990600"/>
            <a:ext cx="8534400" cy="685800"/>
          </a:xfrm>
        </p:spPr>
        <p:txBody>
          <a:bodyPr/>
          <a:lstStyle/>
          <a:p>
            <a:pPr algn="r" rtl="1"/>
            <a:r>
              <a:rPr lang="ar-EG" sz="3600" b="1" dirty="0"/>
              <a:t>3</a:t>
            </a:r>
            <a:r>
              <a:rPr lang="ar-SA" sz="3600" b="1" dirty="0"/>
              <a:t>/</a:t>
            </a:r>
            <a:r>
              <a:rPr lang="ar-EG" sz="3600" b="1" dirty="0"/>
              <a:t>4</a:t>
            </a:r>
            <a:r>
              <a:rPr lang="ar-SA" sz="3600" b="1" dirty="0"/>
              <a:t> بيع الأصول الثابتة:	</a:t>
            </a:r>
            <a:endParaRPr lang="ar-EG" sz="3600" dirty="0"/>
          </a:p>
        </p:txBody>
      </p:sp>
      <p:sp>
        <p:nvSpPr>
          <p:cNvPr id="5" name="Footer Placeholder 4"/>
          <p:cNvSpPr>
            <a:spLocks noGrp="1"/>
          </p:cNvSpPr>
          <p:nvPr>
            <p:ph type="ftr" sz="quarter" idx="10"/>
          </p:nvPr>
        </p:nvSpPr>
        <p:spPr/>
        <p:txBody>
          <a:bodyPr/>
          <a:lstStyle/>
          <a:p>
            <a:r>
              <a:rPr lang="en-US"/>
              <a:t>Copyright ©2014 Pearson Education</a:t>
            </a:r>
          </a:p>
        </p:txBody>
      </p:sp>
      <p:sp>
        <p:nvSpPr>
          <p:cNvPr id="7" name="Slide Number Placeholder 6"/>
          <p:cNvSpPr>
            <a:spLocks noGrp="1"/>
          </p:cNvSpPr>
          <p:nvPr>
            <p:ph type="sldNum" sz="quarter" idx="11"/>
          </p:nvPr>
        </p:nvSpPr>
        <p:spPr/>
        <p:txBody>
          <a:bodyPr/>
          <a:lstStyle/>
          <a:p>
            <a:fld id="{6C222347-96BA-47C5-8C7A-1CC6D7B4DE73}" type="slidenum">
              <a:rPr lang="en-US" smtClean="0"/>
              <a:pPr/>
              <a:t>10</a:t>
            </a:fld>
            <a:endParaRPr lang="en-US"/>
          </a:p>
        </p:txBody>
      </p:sp>
      <p:graphicFrame>
        <p:nvGraphicFramePr>
          <p:cNvPr id="9" name="Table 8"/>
          <p:cNvGraphicFramePr>
            <a:graphicFrameLocks noGrp="1"/>
          </p:cNvGraphicFramePr>
          <p:nvPr>
            <p:extLst>
              <p:ext uri="{D42A27DB-BD31-4B8C-83A1-F6EECF244321}">
                <p14:modId xmlns:p14="http://schemas.microsoft.com/office/powerpoint/2010/main" val="2525461345"/>
              </p:ext>
            </p:extLst>
          </p:nvPr>
        </p:nvGraphicFramePr>
        <p:xfrm>
          <a:off x="1142976" y="1928802"/>
          <a:ext cx="7429552" cy="2225040"/>
        </p:xfrm>
        <a:graphic>
          <a:graphicData uri="http://schemas.openxmlformats.org/drawingml/2006/table">
            <a:tbl>
              <a:tblPr rtl="1" firstRow="1" bandRow="1">
                <a:tableStyleId>{5C22544A-7EE6-4342-B048-85BDC9FD1C3A}</a:tableStyleId>
              </a:tblPr>
              <a:tblGrid>
                <a:gridCol w="1314496">
                  <a:extLst>
                    <a:ext uri="{9D8B030D-6E8A-4147-A177-3AD203B41FA5}">
                      <a16:colId xmlns:a16="http://schemas.microsoft.com/office/drawing/2014/main" val="20000"/>
                    </a:ext>
                  </a:extLst>
                </a:gridCol>
                <a:gridCol w="1284278">
                  <a:extLst>
                    <a:ext uri="{9D8B030D-6E8A-4147-A177-3AD203B41FA5}">
                      <a16:colId xmlns:a16="http://schemas.microsoft.com/office/drawing/2014/main" val="20001"/>
                    </a:ext>
                  </a:extLst>
                </a:gridCol>
                <a:gridCol w="2973390">
                  <a:extLst>
                    <a:ext uri="{9D8B030D-6E8A-4147-A177-3AD203B41FA5}">
                      <a16:colId xmlns:a16="http://schemas.microsoft.com/office/drawing/2014/main" val="20002"/>
                    </a:ext>
                  </a:extLst>
                </a:gridCol>
                <a:gridCol w="1857388">
                  <a:extLst>
                    <a:ext uri="{9D8B030D-6E8A-4147-A177-3AD203B41FA5}">
                      <a16:colId xmlns:a16="http://schemas.microsoft.com/office/drawing/2014/main" val="20003"/>
                    </a:ext>
                  </a:extLst>
                </a:gridCol>
              </a:tblGrid>
              <a:tr h="370840">
                <a:tc>
                  <a:txBody>
                    <a:bodyPr/>
                    <a:lstStyle/>
                    <a:p>
                      <a:pPr algn="ctr" rtl="1">
                        <a:lnSpc>
                          <a:spcPts val="1800"/>
                        </a:lnSpc>
                        <a:spcAft>
                          <a:spcPts val="0"/>
                        </a:spcAft>
                      </a:pPr>
                      <a:r>
                        <a:rPr lang="ar-SA" sz="2000" dirty="0">
                          <a:solidFill>
                            <a:sysClr val="windowText" lastClr="000000"/>
                          </a:solidFill>
                          <a:latin typeface="Times New Roman"/>
                          <a:ea typeface="Times New Roman"/>
                          <a:cs typeface="Simplified Arabic"/>
                        </a:rPr>
                        <a:t>مدين</a:t>
                      </a:r>
                      <a:endParaRPr lang="en-US" sz="1800" dirty="0">
                        <a:solidFill>
                          <a:sysClr val="windowText" lastClr="000000"/>
                        </a:solidFill>
                        <a:latin typeface="Times New Roman"/>
                        <a:ea typeface="Times New Roman"/>
                        <a:cs typeface="Arial"/>
                      </a:endParaRPr>
                    </a:p>
                  </a:txBody>
                  <a:tcPr marL="68580" marR="68580" marT="0" marB="0" anchor="ctr">
                    <a:solidFill>
                      <a:schemeClr val="bg2">
                        <a:lumMod val="90000"/>
                      </a:schemeClr>
                    </a:solidFill>
                  </a:tcPr>
                </a:tc>
                <a:tc>
                  <a:txBody>
                    <a:bodyPr/>
                    <a:lstStyle/>
                    <a:p>
                      <a:pPr algn="ctr" rtl="1">
                        <a:lnSpc>
                          <a:spcPts val="1800"/>
                        </a:lnSpc>
                        <a:spcAft>
                          <a:spcPts val="0"/>
                        </a:spcAft>
                      </a:pPr>
                      <a:r>
                        <a:rPr lang="ar-SA" sz="2000">
                          <a:solidFill>
                            <a:sysClr val="windowText" lastClr="000000"/>
                          </a:solidFill>
                          <a:latin typeface="Times New Roman"/>
                          <a:ea typeface="Times New Roman"/>
                          <a:cs typeface="Simplified Arabic"/>
                        </a:rPr>
                        <a:t>دائن</a:t>
                      </a:r>
                      <a:endParaRPr lang="en-US" sz="1800">
                        <a:solidFill>
                          <a:sysClr val="windowText" lastClr="000000"/>
                        </a:solidFill>
                        <a:latin typeface="Times New Roman"/>
                        <a:ea typeface="Times New Roman"/>
                        <a:cs typeface="Arial"/>
                      </a:endParaRPr>
                    </a:p>
                  </a:txBody>
                  <a:tcPr marL="68580" marR="68580" marT="0" marB="0" anchor="ctr">
                    <a:solidFill>
                      <a:schemeClr val="bg2">
                        <a:lumMod val="90000"/>
                      </a:schemeClr>
                    </a:solidFill>
                  </a:tcPr>
                </a:tc>
                <a:tc>
                  <a:txBody>
                    <a:bodyPr/>
                    <a:lstStyle/>
                    <a:p>
                      <a:pPr algn="ctr" rtl="1">
                        <a:lnSpc>
                          <a:spcPts val="1800"/>
                        </a:lnSpc>
                        <a:spcAft>
                          <a:spcPts val="0"/>
                        </a:spcAft>
                      </a:pPr>
                      <a:r>
                        <a:rPr lang="ar-SA" sz="2000" dirty="0">
                          <a:solidFill>
                            <a:sysClr val="windowText" lastClr="000000"/>
                          </a:solidFill>
                          <a:latin typeface="Times New Roman"/>
                          <a:ea typeface="Times New Roman"/>
                          <a:cs typeface="Simplified Arabic"/>
                        </a:rPr>
                        <a:t>بيـــــــــــــــــــــــــــان</a:t>
                      </a:r>
                      <a:endParaRPr lang="en-US" sz="1800" dirty="0">
                        <a:solidFill>
                          <a:sysClr val="windowText" lastClr="000000"/>
                        </a:solidFill>
                        <a:latin typeface="Times New Roman"/>
                        <a:ea typeface="Times New Roman"/>
                        <a:cs typeface="Arial"/>
                      </a:endParaRPr>
                    </a:p>
                  </a:txBody>
                  <a:tcPr marL="68580" marR="68580" marT="0" marB="0" anchor="ctr">
                    <a:solidFill>
                      <a:schemeClr val="bg2">
                        <a:lumMod val="90000"/>
                      </a:schemeClr>
                    </a:solidFill>
                  </a:tcPr>
                </a:tc>
                <a:tc>
                  <a:txBody>
                    <a:bodyPr/>
                    <a:lstStyle/>
                    <a:p>
                      <a:pPr algn="ctr" rtl="1">
                        <a:lnSpc>
                          <a:spcPts val="1800"/>
                        </a:lnSpc>
                        <a:spcAft>
                          <a:spcPts val="0"/>
                        </a:spcAft>
                      </a:pPr>
                      <a:r>
                        <a:rPr lang="ar-SA" sz="2000" dirty="0">
                          <a:solidFill>
                            <a:sysClr val="windowText" lastClr="000000"/>
                          </a:solidFill>
                          <a:latin typeface="Times New Roman"/>
                          <a:ea typeface="Times New Roman"/>
                          <a:cs typeface="Simplified Arabic"/>
                        </a:rPr>
                        <a:t>التاريخ</a:t>
                      </a:r>
                      <a:endParaRPr lang="en-US" sz="1800" dirty="0">
                        <a:solidFill>
                          <a:sysClr val="windowText" lastClr="000000"/>
                        </a:solidFill>
                        <a:latin typeface="Times New Roman"/>
                        <a:ea typeface="Times New Roman"/>
                        <a:cs typeface="Arial"/>
                      </a:endParaRPr>
                    </a:p>
                  </a:txBody>
                  <a:tcPr marL="68580" marR="68580" marT="0" marB="0" anchor="ctr">
                    <a:solidFill>
                      <a:schemeClr val="bg2">
                        <a:lumMod val="90000"/>
                      </a:schemeClr>
                    </a:solidFill>
                  </a:tcPr>
                </a:tc>
                <a:extLst>
                  <a:ext uri="{0D108BD9-81ED-4DB2-BD59-A6C34878D82A}">
                    <a16:rowId xmlns:a16="http://schemas.microsoft.com/office/drawing/2014/main" val="10000"/>
                  </a:ext>
                </a:extLst>
              </a:tr>
              <a:tr h="370840">
                <a:tc>
                  <a:txBody>
                    <a:bodyPr/>
                    <a:lstStyle/>
                    <a:p>
                      <a:pPr algn="justLow" rtl="1">
                        <a:lnSpc>
                          <a:spcPts val="1800"/>
                        </a:lnSpc>
                        <a:spcAft>
                          <a:spcPts val="0"/>
                        </a:spcAft>
                      </a:pPr>
                      <a:endParaRPr lang="ar-SA" sz="1800" b="1">
                        <a:latin typeface="Times New Roman"/>
                        <a:ea typeface="Times New Roman"/>
                        <a:cs typeface="Simplified Arabic"/>
                      </a:endParaRPr>
                    </a:p>
                  </a:txBody>
                  <a:tcPr marL="68580" marR="68580" marT="0" marB="0"/>
                </a:tc>
                <a:tc>
                  <a:txBody>
                    <a:bodyPr/>
                    <a:lstStyle/>
                    <a:p>
                      <a:pPr algn="justLow" rtl="1">
                        <a:lnSpc>
                          <a:spcPts val="1800"/>
                        </a:lnSpc>
                        <a:spcAft>
                          <a:spcPts val="0"/>
                        </a:spcAft>
                      </a:pPr>
                      <a:endParaRPr lang="ar-SA" sz="1800" b="1">
                        <a:latin typeface="Times New Roman"/>
                        <a:ea typeface="Times New Roman"/>
                        <a:cs typeface="Simplified Arabic"/>
                      </a:endParaRPr>
                    </a:p>
                  </a:txBody>
                  <a:tcPr marL="68580" marR="68580" marT="0" marB="0"/>
                </a:tc>
                <a:tc>
                  <a:txBody>
                    <a:bodyPr/>
                    <a:lstStyle/>
                    <a:p>
                      <a:pPr algn="justLow" rtl="1">
                        <a:lnSpc>
                          <a:spcPts val="1800"/>
                        </a:lnSpc>
                        <a:spcAft>
                          <a:spcPts val="0"/>
                        </a:spcAft>
                      </a:pPr>
                      <a:r>
                        <a:rPr lang="ar-SA" sz="1800" b="1">
                          <a:latin typeface="Times New Roman"/>
                          <a:ea typeface="Times New Roman"/>
                          <a:cs typeface="Simplified Arabic"/>
                        </a:rPr>
                        <a:t>من مذكورين</a:t>
                      </a:r>
                      <a:endParaRPr lang="en-US" sz="1600" b="1">
                        <a:latin typeface="Times New Roman"/>
                        <a:ea typeface="Times New Roman"/>
                        <a:cs typeface="Arial"/>
                      </a:endParaRPr>
                    </a:p>
                  </a:txBody>
                  <a:tcPr marL="68580" marR="68580" marT="0" marB="0"/>
                </a:tc>
                <a:tc>
                  <a:txBody>
                    <a:bodyPr/>
                    <a:lstStyle/>
                    <a:p>
                      <a:pPr algn="ctr" rtl="1">
                        <a:lnSpc>
                          <a:spcPts val="1800"/>
                        </a:lnSpc>
                        <a:spcAft>
                          <a:spcPts val="0"/>
                        </a:spcAft>
                      </a:pPr>
                      <a:r>
                        <a:rPr lang="ar-EG" sz="1800" b="1" dirty="0">
                          <a:latin typeface="Times New Roman"/>
                          <a:ea typeface="Times New Roman"/>
                          <a:cs typeface="Simplified Arabic"/>
                        </a:rPr>
                        <a:t>11/20</a:t>
                      </a:r>
                      <a:endParaRPr lang="en-US" sz="1600" b="1" dirty="0">
                        <a:latin typeface="Times New Roman"/>
                        <a:ea typeface="Times New Roman"/>
                        <a:cs typeface="Arial"/>
                      </a:endParaRPr>
                    </a:p>
                  </a:txBody>
                  <a:tcPr marL="68580" marR="68580" marT="0" marB="0"/>
                </a:tc>
                <a:extLst>
                  <a:ext uri="{0D108BD9-81ED-4DB2-BD59-A6C34878D82A}">
                    <a16:rowId xmlns:a16="http://schemas.microsoft.com/office/drawing/2014/main" val="10001"/>
                  </a:ext>
                </a:extLst>
              </a:tr>
              <a:tr h="370840">
                <a:tc>
                  <a:txBody>
                    <a:bodyPr/>
                    <a:lstStyle/>
                    <a:p>
                      <a:pPr algn="ctr" rtl="1">
                        <a:lnSpc>
                          <a:spcPts val="1800"/>
                        </a:lnSpc>
                        <a:spcAft>
                          <a:spcPts val="0"/>
                        </a:spcAft>
                      </a:pPr>
                      <a:r>
                        <a:rPr lang="ar-SA" sz="1800" b="1" dirty="0">
                          <a:latin typeface="Times New Roman"/>
                          <a:ea typeface="Times New Roman"/>
                          <a:cs typeface="Simplified Arabic"/>
                        </a:rPr>
                        <a:t>40000</a:t>
                      </a:r>
                      <a:endParaRPr lang="en-US" sz="1600" b="1" dirty="0">
                        <a:latin typeface="Times New Roman"/>
                        <a:ea typeface="Times New Roman"/>
                        <a:cs typeface="Arial"/>
                      </a:endParaRPr>
                    </a:p>
                  </a:txBody>
                  <a:tcPr marL="68580" marR="68580" marT="0" marB="0"/>
                </a:tc>
                <a:tc>
                  <a:txBody>
                    <a:bodyPr/>
                    <a:lstStyle/>
                    <a:p>
                      <a:pPr algn="ctr" rtl="1">
                        <a:lnSpc>
                          <a:spcPts val="1800"/>
                        </a:lnSpc>
                        <a:spcAft>
                          <a:spcPts val="0"/>
                        </a:spcAft>
                      </a:pPr>
                      <a:endParaRPr lang="ar-SA" sz="1800" b="1" dirty="0">
                        <a:latin typeface="Times New Roman"/>
                        <a:ea typeface="Times New Roman"/>
                        <a:cs typeface="Simplified Arabic"/>
                      </a:endParaRPr>
                    </a:p>
                  </a:txBody>
                  <a:tcPr marL="68580" marR="68580" marT="0" marB="0"/>
                </a:tc>
                <a:tc>
                  <a:txBody>
                    <a:bodyPr/>
                    <a:lstStyle/>
                    <a:p>
                      <a:pPr algn="justLow" rtl="1">
                        <a:lnSpc>
                          <a:spcPts val="1800"/>
                        </a:lnSpc>
                        <a:spcAft>
                          <a:spcPts val="0"/>
                        </a:spcAft>
                      </a:pPr>
                      <a:r>
                        <a:rPr lang="ar-SA" sz="1800" b="1">
                          <a:latin typeface="Times New Roman"/>
                          <a:ea typeface="Times New Roman"/>
                          <a:cs typeface="Simplified Arabic"/>
                        </a:rPr>
                        <a:t>حـ/ الخزينة</a:t>
                      </a:r>
                      <a:endParaRPr lang="en-US" sz="1600" b="1">
                        <a:latin typeface="Times New Roman"/>
                        <a:ea typeface="Times New Roman"/>
                        <a:cs typeface="Arial"/>
                      </a:endParaRPr>
                    </a:p>
                  </a:txBody>
                  <a:tcPr marL="68580" marR="68580" marT="0" marB="0"/>
                </a:tc>
                <a:tc>
                  <a:txBody>
                    <a:bodyPr/>
                    <a:lstStyle/>
                    <a:p>
                      <a:pPr algn="justLow" rtl="1">
                        <a:lnSpc>
                          <a:spcPts val="1800"/>
                        </a:lnSpc>
                        <a:spcAft>
                          <a:spcPts val="0"/>
                        </a:spcAft>
                      </a:pPr>
                      <a:endParaRPr lang="ar-SA" sz="1800" b="1" dirty="0">
                        <a:latin typeface="Times New Roman"/>
                        <a:ea typeface="Times New Roman"/>
                        <a:cs typeface="Simplified Arabic"/>
                      </a:endParaRPr>
                    </a:p>
                  </a:txBody>
                  <a:tcPr marL="68580" marR="68580" marT="0" marB="0"/>
                </a:tc>
                <a:extLst>
                  <a:ext uri="{0D108BD9-81ED-4DB2-BD59-A6C34878D82A}">
                    <a16:rowId xmlns:a16="http://schemas.microsoft.com/office/drawing/2014/main" val="10002"/>
                  </a:ext>
                </a:extLst>
              </a:tr>
              <a:tr h="370840">
                <a:tc>
                  <a:txBody>
                    <a:bodyPr/>
                    <a:lstStyle/>
                    <a:p>
                      <a:pPr algn="ctr" rtl="1">
                        <a:lnSpc>
                          <a:spcPts val="1800"/>
                        </a:lnSpc>
                        <a:spcAft>
                          <a:spcPts val="0"/>
                        </a:spcAft>
                      </a:pPr>
                      <a:r>
                        <a:rPr lang="ar-SA" sz="1800" b="1">
                          <a:latin typeface="Times New Roman"/>
                          <a:ea typeface="Times New Roman"/>
                          <a:cs typeface="Simplified Arabic"/>
                        </a:rPr>
                        <a:t>50000</a:t>
                      </a:r>
                      <a:endParaRPr lang="en-US" sz="1600" b="1">
                        <a:latin typeface="Times New Roman"/>
                        <a:ea typeface="Times New Roman"/>
                        <a:cs typeface="Arial"/>
                      </a:endParaRPr>
                    </a:p>
                  </a:txBody>
                  <a:tcPr marL="68580" marR="68580" marT="0" marB="0"/>
                </a:tc>
                <a:tc>
                  <a:txBody>
                    <a:bodyPr/>
                    <a:lstStyle/>
                    <a:p>
                      <a:pPr algn="ctr" rtl="1">
                        <a:lnSpc>
                          <a:spcPts val="1800"/>
                        </a:lnSpc>
                        <a:spcAft>
                          <a:spcPts val="0"/>
                        </a:spcAft>
                      </a:pPr>
                      <a:endParaRPr lang="ar-SA" sz="1800" b="1" dirty="0">
                        <a:latin typeface="Times New Roman"/>
                        <a:ea typeface="Times New Roman"/>
                        <a:cs typeface="Simplified Arabic"/>
                      </a:endParaRPr>
                    </a:p>
                  </a:txBody>
                  <a:tcPr marL="68580" marR="68580" marT="0" marB="0"/>
                </a:tc>
                <a:tc>
                  <a:txBody>
                    <a:bodyPr/>
                    <a:lstStyle/>
                    <a:p>
                      <a:pPr algn="justLow" rtl="1">
                        <a:lnSpc>
                          <a:spcPts val="1800"/>
                        </a:lnSpc>
                        <a:spcAft>
                          <a:spcPts val="0"/>
                        </a:spcAft>
                      </a:pPr>
                      <a:r>
                        <a:rPr lang="ar-SA" sz="1800" b="1">
                          <a:latin typeface="Times New Roman"/>
                          <a:ea typeface="Times New Roman"/>
                          <a:cs typeface="Simplified Arabic"/>
                        </a:rPr>
                        <a:t>حـ/ المدينون</a:t>
                      </a:r>
                      <a:endParaRPr lang="en-US" sz="1600" b="1">
                        <a:latin typeface="Times New Roman"/>
                        <a:ea typeface="Times New Roman"/>
                        <a:cs typeface="Arial"/>
                      </a:endParaRPr>
                    </a:p>
                  </a:txBody>
                  <a:tcPr marL="68580" marR="68580" marT="0" marB="0"/>
                </a:tc>
                <a:tc>
                  <a:txBody>
                    <a:bodyPr/>
                    <a:lstStyle/>
                    <a:p>
                      <a:pPr algn="justLow" rtl="1">
                        <a:lnSpc>
                          <a:spcPts val="1800"/>
                        </a:lnSpc>
                        <a:spcAft>
                          <a:spcPts val="0"/>
                        </a:spcAft>
                      </a:pPr>
                      <a:endParaRPr lang="ar-SA" sz="1800" b="1" dirty="0">
                        <a:latin typeface="Times New Roman"/>
                        <a:ea typeface="Times New Roman"/>
                        <a:cs typeface="Simplified Arabic"/>
                      </a:endParaRPr>
                    </a:p>
                  </a:txBody>
                  <a:tcPr marL="68580" marR="68580" marT="0" marB="0"/>
                </a:tc>
                <a:extLst>
                  <a:ext uri="{0D108BD9-81ED-4DB2-BD59-A6C34878D82A}">
                    <a16:rowId xmlns:a16="http://schemas.microsoft.com/office/drawing/2014/main" val="10003"/>
                  </a:ext>
                </a:extLst>
              </a:tr>
              <a:tr h="370840">
                <a:tc>
                  <a:txBody>
                    <a:bodyPr/>
                    <a:lstStyle/>
                    <a:p>
                      <a:pPr algn="ctr" rtl="1">
                        <a:lnSpc>
                          <a:spcPts val="1800"/>
                        </a:lnSpc>
                        <a:spcAft>
                          <a:spcPts val="0"/>
                        </a:spcAft>
                      </a:pPr>
                      <a:endParaRPr lang="ar-SA" sz="1800" b="1">
                        <a:latin typeface="Times New Roman"/>
                        <a:ea typeface="Times New Roman"/>
                        <a:cs typeface="Simplified Arabic"/>
                      </a:endParaRPr>
                    </a:p>
                  </a:txBody>
                  <a:tcPr marL="68580" marR="68580" marT="0" marB="0"/>
                </a:tc>
                <a:tc>
                  <a:txBody>
                    <a:bodyPr/>
                    <a:lstStyle/>
                    <a:p>
                      <a:pPr algn="ctr" rtl="1">
                        <a:lnSpc>
                          <a:spcPts val="1800"/>
                        </a:lnSpc>
                        <a:spcAft>
                          <a:spcPts val="0"/>
                        </a:spcAft>
                      </a:pPr>
                      <a:r>
                        <a:rPr lang="ar-SA" sz="1800" b="1" dirty="0">
                          <a:latin typeface="Times New Roman"/>
                          <a:ea typeface="Times New Roman"/>
                          <a:cs typeface="Simplified Arabic"/>
                        </a:rPr>
                        <a:t>90000</a:t>
                      </a:r>
                      <a:endParaRPr lang="en-US" sz="1600" b="1" dirty="0">
                        <a:latin typeface="Times New Roman"/>
                        <a:ea typeface="Times New Roman"/>
                        <a:cs typeface="Arial"/>
                      </a:endParaRPr>
                    </a:p>
                  </a:txBody>
                  <a:tcPr marL="68580" marR="68580" marT="0" marB="0"/>
                </a:tc>
                <a:tc>
                  <a:txBody>
                    <a:bodyPr/>
                    <a:lstStyle/>
                    <a:p>
                      <a:pPr algn="justLow" rtl="1">
                        <a:lnSpc>
                          <a:spcPts val="1800"/>
                        </a:lnSpc>
                        <a:spcAft>
                          <a:spcPts val="0"/>
                        </a:spcAft>
                      </a:pPr>
                      <a:r>
                        <a:rPr lang="ar-SA" sz="1800" b="1">
                          <a:latin typeface="Times New Roman"/>
                          <a:ea typeface="Times New Roman"/>
                          <a:cs typeface="Simplified Arabic"/>
                        </a:rPr>
                        <a:t>          إلى حـ/ المباني</a:t>
                      </a:r>
                      <a:endParaRPr lang="en-US" sz="1600" b="1">
                        <a:latin typeface="Times New Roman"/>
                        <a:ea typeface="Times New Roman"/>
                        <a:cs typeface="Arial"/>
                      </a:endParaRPr>
                    </a:p>
                  </a:txBody>
                  <a:tcPr marL="68580" marR="68580" marT="0" marB="0"/>
                </a:tc>
                <a:tc>
                  <a:txBody>
                    <a:bodyPr/>
                    <a:lstStyle/>
                    <a:p>
                      <a:pPr algn="justLow" rtl="1">
                        <a:lnSpc>
                          <a:spcPts val="1800"/>
                        </a:lnSpc>
                        <a:spcAft>
                          <a:spcPts val="0"/>
                        </a:spcAft>
                      </a:pPr>
                      <a:endParaRPr lang="ar-SA" sz="1800" b="1" dirty="0">
                        <a:latin typeface="Times New Roman"/>
                        <a:ea typeface="Times New Roman"/>
                        <a:cs typeface="Simplified Arabic"/>
                      </a:endParaRPr>
                    </a:p>
                  </a:txBody>
                  <a:tcPr marL="68580" marR="68580" marT="0" marB="0"/>
                </a:tc>
                <a:extLst>
                  <a:ext uri="{0D108BD9-81ED-4DB2-BD59-A6C34878D82A}">
                    <a16:rowId xmlns:a16="http://schemas.microsoft.com/office/drawing/2014/main" val="10004"/>
                  </a:ext>
                </a:extLst>
              </a:tr>
              <a:tr h="370840">
                <a:tc>
                  <a:txBody>
                    <a:bodyPr/>
                    <a:lstStyle/>
                    <a:p>
                      <a:pPr algn="justLow" rtl="1">
                        <a:lnSpc>
                          <a:spcPts val="1800"/>
                        </a:lnSpc>
                        <a:spcAft>
                          <a:spcPts val="0"/>
                        </a:spcAft>
                      </a:pPr>
                      <a:endParaRPr lang="ar-SA" sz="1800" b="1">
                        <a:latin typeface="Times New Roman"/>
                        <a:ea typeface="Times New Roman"/>
                        <a:cs typeface="Simplified Arabic"/>
                      </a:endParaRPr>
                    </a:p>
                  </a:txBody>
                  <a:tcPr marL="68580" marR="68580" marT="0" marB="0"/>
                </a:tc>
                <a:tc>
                  <a:txBody>
                    <a:bodyPr/>
                    <a:lstStyle/>
                    <a:p>
                      <a:pPr algn="justLow" rtl="1">
                        <a:lnSpc>
                          <a:spcPts val="1800"/>
                        </a:lnSpc>
                        <a:spcAft>
                          <a:spcPts val="0"/>
                        </a:spcAft>
                      </a:pPr>
                      <a:endParaRPr lang="ar-SA" sz="1800" b="1">
                        <a:latin typeface="Times New Roman"/>
                        <a:ea typeface="Times New Roman"/>
                        <a:cs typeface="Simplified Arabic"/>
                      </a:endParaRPr>
                    </a:p>
                  </a:txBody>
                  <a:tcPr marL="68580" marR="68580" marT="0" marB="0"/>
                </a:tc>
                <a:tc>
                  <a:txBody>
                    <a:bodyPr/>
                    <a:lstStyle/>
                    <a:p>
                      <a:pPr algn="ctr" rtl="1">
                        <a:lnSpc>
                          <a:spcPts val="1800"/>
                        </a:lnSpc>
                        <a:spcAft>
                          <a:spcPts val="0"/>
                        </a:spcAft>
                      </a:pPr>
                      <a:r>
                        <a:rPr lang="ar-SA" sz="1800" b="1">
                          <a:latin typeface="Times New Roman"/>
                          <a:ea typeface="Times New Roman"/>
                          <a:cs typeface="Simplified Arabic"/>
                        </a:rPr>
                        <a:t>(اثبات بيع أحد المباني)</a:t>
                      </a:r>
                      <a:endParaRPr lang="en-US" sz="1600" b="1">
                        <a:latin typeface="Times New Roman"/>
                        <a:ea typeface="Times New Roman"/>
                        <a:cs typeface="Arial"/>
                      </a:endParaRPr>
                    </a:p>
                  </a:txBody>
                  <a:tcPr marL="68580" marR="68580" marT="0" marB="0"/>
                </a:tc>
                <a:tc>
                  <a:txBody>
                    <a:bodyPr/>
                    <a:lstStyle/>
                    <a:p>
                      <a:pPr algn="justLow" rtl="1">
                        <a:lnSpc>
                          <a:spcPts val="1800"/>
                        </a:lnSpc>
                        <a:spcAft>
                          <a:spcPts val="0"/>
                        </a:spcAft>
                      </a:pPr>
                      <a:endParaRPr lang="ar-SA" sz="1800" b="1" dirty="0">
                        <a:latin typeface="Times New Roman"/>
                        <a:ea typeface="Times New Roman"/>
                        <a:cs typeface="Simplified Arabic"/>
                      </a:endParaRPr>
                    </a:p>
                  </a:txBody>
                  <a:tcPr marL="68580" marR="68580" marT="0" marB="0"/>
                </a:tc>
                <a:extLst>
                  <a:ext uri="{0D108BD9-81ED-4DB2-BD59-A6C34878D82A}">
                    <a16:rowId xmlns:a16="http://schemas.microsoft.com/office/drawing/2014/main" val="10005"/>
                  </a:ext>
                </a:extLst>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extLst>
              <p:ext uri="{D42A27DB-BD31-4B8C-83A1-F6EECF244321}">
                <p14:modId xmlns:p14="http://schemas.microsoft.com/office/powerpoint/2010/main" val="301197456"/>
              </p:ext>
            </p:extLst>
          </p:nvPr>
        </p:nvGraphicFramePr>
        <p:xfrm>
          <a:off x="609600" y="1847850"/>
          <a:ext cx="8229600" cy="48577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itle 5"/>
          <p:cNvSpPr>
            <a:spLocks noGrp="1"/>
          </p:cNvSpPr>
          <p:nvPr>
            <p:ph type="title"/>
          </p:nvPr>
        </p:nvSpPr>
        <p:spPr>
          <a:xfrm>
            <a:off x="304800" y="990600"/>
            <a:ext cx="8534400" cy="685800"/>
          </a:xfrm>
        </p:spPr>
        <p:txBody>
          <a:bodyPr/>
          <a:lstStyle/>
          <a:p>
            <a:pPr algn="r" rtl="1"/>
            <a:r>
              <a:rPr lang="ar-EG" sz="3600" b="1" dirty="0"/>
              <a:t>3</a:t>
            </a:r>
            <a:r>
              <a:rPr lang="ar-SA" sz="3600" b="1" dirty="0"/>
              <a:t>/</a:t>
            </a:r>
            <a:r>
              <a:rPr lang="ar-EG" sz="3600" b="1" dirty="0"/>
              <a:t>4</a:t>
            </a:r>
            <a:r>
              <a:rPr lang="ar-SA" sz="3600" b="1" dirty="0"/>
              <a:t> بيع الأصول الثابتة:	</a:t>
            </a:r>
            <a:endParaRPr lang="ar-EG" sz="3600" dirty="0"/>
          </a:p>
        </p:txBody>
      </p:sp>
      <p:sp>
        <p:nvSpPr>
          <p:cNvPr id="5" name="Footer Placeholder 4"/>
          <p:cNvSpPr>
            <a:spLocks noGrp="1"/>
          </p:cNvSpPr>
          <p:nvPr>
            <p:ph type="ftr" sz="quarter" idx="10"/>
          </p:nvPr>
        </p:nvSpPr>
        <p:spPr/>
        <p:txBody>
          <a:bodyPr/>
          <a:lstStyle/>
          <a:p>
            <a:r>
              <a:rPr lang="en-US"/>
              <a:t>Copyright ©2014 Pearson Education</a:t>
            </a:r>
          </a:p>
        </p:txBody>
      </p:sp>
      <p:sp>
        <p:nvSpPr>
          <p:cNvPr id="7" name="Slide Number Placeholder 6"/>
          <p:cNvSpPr>
            <a:spLocks noGrp="1"/>
          </p:cNvSpPr>
          <p:nvPr>
            <p:ph type="sldNum" sz="quarter" idx="11"/>
          </p:nvPr>
        </p:nvSpPr>
        <p:spPr/>
        <p:txBody>
          <a:bodyPr/>
          <a:lstStyle/>
          <a:p>
            <a:fld id="{6C222347-96BA-47C5-8C7A-1CC6D7B4DE73}" type="slidenum">
              <a:rPr lang="en-US" smtClean="0"/>
              <a:pPr/>
              <a:t>11</a:t>
            </a:fld>
            <a:endParaRPr lang="en-US"/>
          </a:p>
        </p:txBody>
      </p:sp>
      <p:graphicFrame>
        <p:nvGraphicFramePr>
          <p:cNvPr id="9" name="Table 8"/>
          <p:cNvGraphicFramePr>
            <a:graphicFrameLocks noGrp="1"/>
          </p:cNvGraphicFramePr>
          <p:nvPr/>
        </p:nvGraphicFramePr>
        <p:xfrm>
          <a:off x="1000100" y="2071678"/>
          <a:ext cx="7286676" cy="2225040"/>
        </p:xfrm>
        <a:graphic>
          <a:graphicData uri="http://schemas.openxmlformats.org/drawingml/2006/table">
            <a:tbl>
              <a:tblPr rtl="1" firstRow="1" bandRow="1">
                <a:tableStyleId>{5C22544A-7EE6-4342-B048-85BDC9FD1C3A}</a:tableStyleId>
              </a:tblPr>
              <a:tblGrid>
                <a:gridCol w="1141458">
                  <a:extLst>
                    <a:ext uri="{9D8B030D-6E8A-4147-A177-3AD203B41FA5}">
                      <a16:colId xmlns:a16="http://schemas.microsoft.com/office/drawing/2014/main" val="20000"/>
                    </a:ext>
                  </a:extLst>
                </a:gridCol>
                <a:gridCol w="1036630">
                  <a:extLst>
                    <a:ext uri="{9D8B030D-6E8A-4147-A177-3AD203B41FA5}">
                      <a16:colId xmlns:a16="http://schemas.microsoft.com/office/drawing/2014/main" val="20001"/>
                    </a:ext>
                  </a:extLst>
                </a:gridCol>
                <a:gridCol w="3782986">
                  <a:extLst>
                    <a:ext uri="{9D8B030D-6E8A-4147-A177-3AD203B41FA5}">
                      <a16:colId xmlns:a16="http://schemas.microsoft.com/office/drawing/2014/main" val="20002"/>
                    </a:ext>
                  </a:extLst>
                </a:gridCol>
                <a:gridCol w="1325602">
                  <a:extLst>
                    <a:ext uri="{9D8B030D-6E8A-4147-A177-3AD203B41FA5}">
                      <a16:colId xmlns:a16="http://schemas.microsoft.com/office/drawing/2014/main" val="20003"/>
                    </a:ext>
                  </a:extLst>
                </a:gridCol>
              </a:tblGrid>
              <a:tr h="370840">
                <a:tc>
                  <a:txBody>
                    <a:bodyPr/>
                    <a:lstStyle/>
                    <a:p>
                      <a:pPr algn="ctr" rtl="1">
                        <a:lnSpc>
                          <a:spcPct val="115000"/>
                        </a:lnSpc>
                        <a:spcAft>
                          <a:spcPts val="0"/>
                        </a:spcAft>
                      </a:pPr>
                      <a:r>
                        <a:rPr lang="ar-SA" sz="1800" b="1">
                          <a:solidFill>
                            <a:sysClr val="windowText" lastClr="000000"/>
                          </a:solidFill>
                          <a:latin typeface="Times New Roman"/>
                          <a:ea typeface="Times New Roman"/>
                          <a:cs typeface="Simplified Arabic"/>
                        </a:rPr>
                        <a:t>مدين</a:t>
                      </a:r>
                      <a:endParaRPr lang="en-US" sz="1600" b="1">
                        <a:solidFill>
                          <a:sysClr val="windowText" lastClr="000000"/>
                        </a:solidFill>
                        <a:latin typeface="Times New Roman"/>
                        <a:ea typeface="Times New Roman"/>
                        <a:cs typeface="Arial"/>
                      </a:endParaRPr>
                    </a:p>
                  </a:txBody>
                  <a:tcPr marL="68580" marR="68580" marT="0" marB="0" anchor="ctr">
                    <a:solidFill>
                      <a:schemeClr val="bg2">
                        <a:lumMod val="90000"/>
                      </a:schemeClr>
                    </a:solidFill>
                  </a:tcPr>
                </a:tc>
                <a:tc>
                  <a:txBody>
                    <a:bodyPr/>
                    <a:lstStyle/>
                    <a:p>
                      <a:pPr algn="ctr" rtl="1">
                        <a:lnSpc>
                          <a:spcPct val="115000"/>
                        </a:lnSpc>
                        <a:spcAft>
                          <a:spcPts val="0"/>
                        </a:spcAft>
                      </a:pPr>
                      <a:r>
                        <a:rPr lang="ar-SA" sz="1800" b="1">
                          <a:solidFill>
                            <a:sysClr val="windowText" lastClr="000000"/>
                          </a:solidFill>
                          <a:latin typeface="Times New Roman"/>
                          <a:ea typeface="Times New Roman"/>
                          <a:cs typeface="Simplified Arabic"/>
                        </a:rPr>
                        <a:t>دائن</a:t>
                      </a:r>
                      <a:endParaRPr lang="en-US" sz="1600" b="1">
                        <a:solidFill>
                          <a:sysClr val="windowText" lastClr="000000"/>
                        </a:solidFill>
                        <a:latin typeface="Times New Roman"/>
                        <a:ea typeface="Times New Roman"/>
                        <a:cs typeface="Arial"/>
                      </a:endParaRPr>
                    </a:p>
                  </a:txBody>
                  <a:tcPr marL="68580" marR="68580" marT="0" marB="0" anchor="ctr">
                    <a:solidFill>
                      <a:schemeClr val="bg2">
                        <a:lumMod val="90000"/>
                      </a:schemeClr>
                    </a:solidFill>
                  </a:tcPr>
                </a:tc>
                <a:tc>
                  <a:txBody>
                    <a:bodyPr/>
                    <a:lstStyle/>
                    <a:p>
                      <a:pPr algn="ctr" rtl="1">
                        <a:lnSpc>
                          <a:spcPct val="115000"/>
                        </a:lnSpc>
                        <a:spcAft>
                          <a:spcPts val="0"/>
                        </a:spcAft>
                      </a:pPr>
                      <a:r>
                        <a:rPr lang="ar-SA" sz="1800" b="1" dirty="0">
                          <a:solidFill>
                            <a:sysClr val="windowText" lastClr="000000"/>
                          </a:solidFill>
                          <a:latin typeface="Times New Roman"/>
                          <a:ea typeface="Times New Roman"/>
                          <a:cs typeface="Simplified Arabic"/>
                        </a:rPr>
                        <a:t>بيـــــــــــــــــــــــان</a:t>
                      </a:r>
                      <a:endParaRPr lang="en-US" sz="1600" b="1" dirty="0">
                        <a:solidFill>
                          <a:sysClr val="windowText" lastClr="000000"/>
                        </a:solidFill>
                        <a:latin typeface="Times New Roman"/>
                        <a:ea typeface="Times New Roman"/>
                        <a:cs typeface="Arial"/>
                      </a:endParaRPr>
                    </a:p>
                  </a:txBody>
                  <a:tcPr marL="68580" marR="68580" marT="0" marB="0" anchor="ctr">
                    <a:solidFill>
                      <a:schemeClr val="bg2">
                        <a:lumMod val="90000"/>
                      </a:schemeClr>
                    </a:solidFill>
                  </a:tcPr>
                </a:tc>
                <a:tc>
                  <a:txBody>
                    <a:bodyPr/>
                    <a:lstStyle/>
                    <a:p>
                      <a:pPr algn="justLow" rtl="1">
                        <a:lnSpc>
                          <a:spcPct val="115000"/>
                        </a:lnSpc>
                        <a:spcAft>
                          <a:spcPts val="0"/>
                        </a:spcAft>
                      </a:pPr>
                      <a:r>
                        <a:rPr lang="ar-SA" sz="1800" b="1" dirty="0">
                          <a:solidFill>
                            <a:sysClr val="windowText" lastClr="000000"/>
                          </a:solidFill>
                          <a:latin typeface="Times New Roman"/>
                          <a:ea typeface="Times New Roman"/>
                          <a:cs typeface="Simplified Arabic"/>
                        </a:rPr>
                        <a:t>التاريخ</a:t>
                      </a:r>
                      <a:endParaRPr lang="en-US" sz="1600" b="1" dirty="0">
                        <a:solidFill>
                          <a:sysClr val="windowText" lastClr="000000"/>
                        </a:solidFill>
                        <a:latin typeface="Times New Roman"/>
                        <a:ea typeface="Times New Roman"/>
                        <a:cs typeface="Arial"/>
                      </a:endParaRPr>
                    </a:p>
                  </a:txBody>
                  <a:tcPr marL="68580" marR="68580" marT="0" marB="0" anchor="ctr">
                    <a:solidFill>
                      <a:schemeClr val="bg2">
                        <a:lumMod val="90000"/>
                      </a:schemeClr>
                    </a:solidFill>
                  </a:tcPr>
                </a:tc>
                <a:extLst>
                  <a:ext uri="{0D108BD9-81ED-4DB2-BD59-A6C34878D82A}">
                    <a16:rowId xmlns:a16="http://schemas.microsoft.com/office/drawing/2014/main" val="10000"/>
                  </a:ext>
                </a:extLst>
              </a:tr>
              <a:tr h="370840">
                <a:tc>
                  <a:txBody>
                    <a:bodyPr/>
                    <a:lstStyle/>
                    <a:p>
                      <a:pPr algn="ctr" rtl="1">
                        <a:lnSpc>
                          <a:spcPct val="115000"/>
                        </a:lnSpc>
                        <a:spcAft>
                          <a:spcPts val="0"/>
                        </a:spcAft>
                      </a:pPr>
                      <a:r>
                        <a:rPr lang="ar-SA" sz="2000" dirty="0">
                          <a:latin typeface="Times New Roman"/>
                          <a:ea typeface="Times New Roman"/>
                          <a:cs typeface="Simplified Arabic"/>
                        </a:rPr>
                        <a:t>140000</a:t>
                      </a:r>
                      <a:endParaRPr lang="en-US" sz="1800" dirty="0">
                        <a:latin typeface="Times New Roman"/>
                        <a:ea typeface="Times New Roman"/>
                        <a:cs typeface="Arial"/>
                      </a:endParaRPr>
                    </a:p>
                  </a:txBody>
                  <a:tcPr marL="68580" marR="68580" marT="0" marB="0" anchor="ctr"/>
                </a:tc>
                <a:tc>
                  <a:txBody>
                    <a:bodyPr/>
                    <a:lstStyle/>
                    <a:p>
                      <a:pPr algn="ctr" rtl="1">
                        <a:lnSpc>
                          <a:spcPct val="115000"/>
                        </a:lnSpc>
                        <a:spcAft>
                          <a:spcPts val="0"/>
                        </a:spcAft>
                      </a:pPr>
                      <a:endParaRPr lang="ar-SA" sz="2000" dirty="0">
                        <a:latin typeface="Times New Roman"/>
                        <a:ea typeface="Times New Roman"/>
                        <a:cs typeface="Simplified Arabic"/>
                      </a:endParaRPr>
                    </a:p>
                  </a:txBody>
                  <a:tcPr marL="68580" marR="68580" marT="0" marB="0" anchor="ctr"/>
                </a:tc>
                <a:tc>
                  <a:txBody>
                    <a:bodyPr/>
                    <a:lstStyle/>
                    <a:p>
                      <a:pPr algn="justLow" rtl="1">
                        <a:lnSpc>
                          <a:spcPct val="115000"/>
                        </a:lnSpc>
                        <a:spcAft>
                          <a:spcPts val="0"/>
                        </a:spcAft>
                      </a:pPr>
                      <a:r>
                        <a:rPr lang="ar-SA" sz="2000" dirty="0">
                          <a:latin typeface="Times New Roman"/>
                          <a:ea typeface="Times New Roman"/>
                          <a:cs typeface="Simplified Arabic"/>
                        </a:rPr>
                        <a:t>من حـ/ البنك</a:t>
                      </a:r>
                      <a:endParaRPr lang="en-US" sz="1800" dirty="0">
                        <a:latin typeface="Times New Roman"/>
                        <a:ea typeface="Times New Roman"/>
                        <a:cs typeface="Arial"/>
                      </a:endParaRPr>
                    </a:p>
                  </a:txBody>
                  <a:tcPr marL="68580" marR="68580" marT="0" marB="0"/>
                </a:tc>
                <a:tc>
                  <a:txBody>
                    <a:bodyPr/>
                    <a:lstStyle/>
                    <a:p>
                      <a:pPr algn="justLow" rtl="1">
                        <a:lnSpc>
                          <a:spcPct val="115000"/>
                        </a:lnSpc>
                        <a:spcAft>
                          <a:spcPts val="0"/>
                        </a:spcAft>
                      </a:pPr>
                      <a:r>
                        <a:rPr lang="ar-SA" sz="2000">
                          <a:latin typeface="Times New Roman"/>
                          <a:ea typeface="Times New Roman"/>
                          <a:cs typeface="Simplified Arabic"/>
                        </a:rPr>
                        <a:t>12/9</a:t>
                      </a:r>
                      <a:endParaRPr lang="en-US" sz="1800">
                        <a:latin typeface="Times New Roman"/>
                        <a:ea typeface="Times New Roman"/>
                        <a:cs typeface="Arial"/>
                      </a:endParaRPr>
                    </a:p>
                  </a:txBody>
                  <a:tcPr marL="68580" marR="68580" marT="0" marB="0"/>
                </a:tc>
                <a:extLst>
                  <a:ext uri="{0D108BD9-81ED-4DB2-BD59-A6C34878D82A}">
                    <a16:rowId xmlns:a16="http://schemas.microsoft.com/office/drawing/2014/main" val="10001"/>
                  </a:ext>
                </a:extLst>
              </a:tr>
              <a:tr h="370840">
                <a:tc>
                  <a:txBody>
                    <a:bodyPr/>
                    <a:lstStyle/>
                    <a:p>
                      <a:pPr algn="ctr" rtl="1">
                        <a:lnSpc>
                          <a:spcPct val="115000"/>
                        </a:lnSpc>
                        <a:spcAft>
                          <a:spcPts val="0"/>
                        </a:spcAft>
                      </a:pPr>
                      <a:endParaRPr lang="ar-SA" sz="2000">
                        <a:latin typeface="Times New Roman"/>
                        <a:ea typeface="Times New Roman"/>
                        <a:cs typeface="Simplified Arabic"/>
                      </a:endParaRPr>
                    </a:p>
                  </a:txBody>
                  <a:tcPr marL="68580" marR="68580" marT="0" marB="0" anchor="ctr"/>
                </a:tc>
                <a:tc>
                  <a:txBody>
                    <a:bodyPr/>
                    <a:lstStyle/>
                    <a:p>
                      <a:pPr algn="ctr" rtl="1">
                        <a:lnSpc>
                          <a:spcPct val="115000"/>
                        </a:lnSpc>
                        <a:spcAft>
                          <a:spcPts val="0"/>
                        </a:spcAft>
                      </a:pPr>
                      <a:endParaRPr lang="ar-SA" sz="2000">
                        <a:latin typeface="Times New Roman"/>
                        <a:ea typeface="Times New Roman"/>
                        <a:cs typeface="Simplified Arabic"/>
                      </a:endParaRPr>
                    </a:p>
                  </a:txBody>
                  <a:tcPr marL="68580" marR="68580" marT="0" marB="0" anchor="ctr"/>
                </a:tc>
                <a:tc>
                  <a:txBody>
                    <a:bodyPr/>
                    <a:lstStyle/>
                    <a:p>
                      <a:pPr algn="justLow" rtl="1">
                        <a:lnSpc>
                          <a:spcPct val="115000"/>
                        </a:lnSpc>
                        <a:spcAft>
                          <a:spcPts val="0"/>
                        </a:spcAft>
                      </a:pPr>
                      <a:r>
                        <a:rPr lang="ar-SA" sz="2000" dirty="0">
                          <a:latin typeface="Times New Roman"/>
                          <a:ea typeface="Times New Roman"/>
                          <a:cs typeface="Simplified Arabic"/>
                        </a:rPr>
                        <a:t>         إلى مذكورين</a:t>
                      </a:r>
                      <a:endParaRPr lang="en-US" sz="1800" dirty="0">
                        <a:latin typeface="Times New Roman"/>
                        <a:ea typeface="Times New Roman"/>
                        <a:cs typeface="Arial"/>
                      </a:endParaRPr>
                    </a:p>
                  </a:txBody>
                  <a:tcPr marL="68580" marR="68580" marT="0" marB="0"/>
                </a:tc>
                <a:tc>
                  <a:txBody>
                    <a:bodyPr/>
                    <a:lstStyle/>
                    <a:p>
                      <a:pPr algn="justLow" rtl="1">
                        <a:lnSpc>
                          <a:spcPct val="115000"/>
                        </a:lnSpc>
                        <a:spcAft>
                          <a:spcPts val="0"/>
                        </a:spcAft>
                      </a:pPr>
                      <a:endParaRPr lang="ar-SA" sz="2000">
                        <a:latin typeface="Times New Roman"/>
                        <a:ea typeface="Times New Roman"/>
                        <a:cs typeface="Simplified Arabic"/>
                      </a:endParaRPr>
                    </a:p>
                  </a:txBody>
                  <a:tcPr marL="68580" marR="68580" marT="0" marB="0"/>
                </a:tc>
                <a:extLst>
                  <a:ext uri="{0D108BD9-81ED-4DB2-BD59-A6C34878D82A}">
                    <a16:rowId xmlns:a16="http://schemas.microsoft.com/office/drawing/2014/main" val="10002"/>
                  </a:ext>
                </a:extLst>
              </a:tr>
              <a:tr h="370840">
                <a:tc>
                  <a:txBody>
                    <a:bodyPr/>
                    <a:lstStyle/>
                    <a:p>
                      <a:pPr algn="ctr" rtl="1">
                        <a:lnSpc>
                          <a:spcPct val="115000"/>
                        </a:lnSpc>
                        <a:spcAft>
                          <a:spcPts val="0"/>
                        </a:spcAft>
                      </a:pPr>
                      <a:endParaRPr lang="ar-SA" sz="2000">
                        <a:latin typeface="Times New Roman"/>
                        <a:ea typeface="Times New Roman"/>
                        <a:cs typeface="Simplified Arabic"/>
                      </a:endParaRPr>
                    </a:p>
                  </a:txBody>
                  <a:tcPr marL="68580" marR="68580" marT="0" marB="0" anchor="ctr"/>
                </a:tc>
                <a:tc>
                  <a:txBody>
                    <a:bodyPr/>
                    <a:lstStyle/>
                    <a:p>
                      <a:pPr algn="ctr" rtl="1">
                        <a:lnSpc>
                          <a:spcPct val="115000"/>
                        </a:lnSpc>
                        <a:spcAft>
                          <a:spcPts val="0"/>
                        </a:spcAft>
                      </a:pPr>
                      <a:r>
                        <a:rPr lang="ar-SA" sz="2000">
                          <a:latin typeface="Times New Roman"/>
                          <a:ea typeface="Times New Roman"/>
                          <a:cs typeface="Simplified Arabic"/>
                        </a:rPr>
                        <a:t>100000</a:t>
                      </a:r>
                      <a:endParaRPr lang="en-US" sz="1800">
                        <a:latin typeface="Times New Roman"/>
                        <a:ea typeface="Times New Roman"/>
                        <a:cs typeface="Arial"/>
                      </a:endParaRPr>
                    </a:p>
                  </a:txBody>
                  <a:tcPr marL="68580" marR="68580" marT="0" marB="0" anchor="ctr"/>
                </a:tc>
                <a:tc>
                  <a:txBody>
                    <a:bodyPr/>
                    <a:lstStyle/>
                    <a:p>
                      <a:pPr algn="justLow" rtl="1">
                        <a:lnSpc>
                          <a:spcPct val="115000"/>
                        </a:lnSpc>
                        <a:spcAft>
                          <a:spcPts val="0"/>
                        </a:spcAft>
                      </a:pPr>
                      <a:r>
                        <a:rPr lang="ar-SA" sz="2000" dirty="0">
                          <a:latin typeface="Times New Roman"/>
                          <a:ea typeface="Times New Roman"/>
                          <a:cs typeface="Simplified Arabic"/>
                        </a:rPr>
                        <a:t>          حـ/ الأراضي</a:t>
                      </a:r>
                      <a:endParaRPr lang="en-US" sz="1800" dirty="0">
                        <a:latin typeface="Times New Roman"/>
                        <a:ea typeface="Times New Roman"/>
                        <a:cs typeface="Arial"/>
                      </a:endParaRPr>
                    </a:p>
                  </a:txBody>
                  <a:tcPr marL="68580" marR="68580" marT="0" marB="0"/>
                </a:tc>
                <a:tc>
                  <a:txBody>
                    <a:bodyPr/>
                    <a:lstStyle/>
                    <a:p>
                      <a:pPr algn="justLow" rtl="1">
                        <a:lnSpc>
                          <a:spcPct val="115000"/>
                        </a:lnSpc>
                        <a:spcAft>
                          <a:spcPts val="0"/>
                        </a:spcAft>
                      </a:pPr>
                      <a:endParaRPr lang="ar-SA" sz="2000">
                        <a:latin typeface="Times New Roman"/>
                        <a:ea typeface="Times New Roman"/>
                        <a:cs typeface="Simplified Arabic"/>
                      </a:endParaRPr>
                    </a:p>
                  </a:txBody>
                  <a:tcPr marL="68580" marR="68580" marT="0" marB="0"/>
                </a:tc>
                <a:extLst>
                  <a:ext uri="{0D108BD9-81ED-4DB2-BD59-A6C34878D82A}">
                    <a16:rowId xmlns:a16="http://schemas.microsoft.com/office/drawing/2014/main" val="10003"/>
                  </a:ext>
                </a:extLst>
              </a:tr>
              <a:tr h="370840">
                <a:tc>
                  <a:txBody>
                    <a:bodyPr/>
                    <a:lstStyle/>
                    <a:p>
                      <a:pPr algn="ctr" rtl="1">
                        <a:lnSpc>
                          <a:spcPct val="115000"/>
                        </a:lnSpc>
                        <a:spcAft>
                          <a:spcPts val="0"/>
                        </a:spcAft>
                      </a:pPr>
                      <a:endParaRPr lang="ar-SA" sz="2000">
                        <a:latin typeface="Times New Roman"/>
                        <a:ea typeface="Times New Roman"/>
                        <a:cs typeface="Simplified Arabic"/>
                      </a:endParaRPr>
                    </a:p>
                  </a:txBody>
                  <a:tcPr marL="68580" marR="68580" marT="0" marB="0" anchor="ctr"/>
                </a:tc>
                <a:tc>
                  <a:txBody>
                    <a:bodyPr/>
                    <a:lstStyle/>
                    <a:p>
                      <a:pPr algn="ctr" rtl="1">
                        <a:lnSpc>
                          <a:spcPct val="115000"/>
                        </a:lnSpc>
                        <a:spcAft>
                          <a:spcPts val="0"/>
                        </a:spcAft>
                      </a:pPr>
                      <a:r>
                        <a:rPr lang="ar-SA" sz="2000">
                          <a:latin typeface="Times New Roman"/>
                          <a:ea typeface="Times New Roman"/>
                          <a:cs typeface="Simplified Arabic"/>
                        </a:rPr>
                        <a:t>40000</a:t>
                      </a:r>
                      <a:endParaRPr lang="en-US" sz="1800">
                        <a:latin typeface="Times New Roman"/>
                        <a:ea typeface="Times New Roman"/>
                        <a:cs typeface="Arial"/>
                      </a:endParaRPr>
                    </a:p>
                  </a:txBody>
                  <a:tcPr marL="68580" marR="68580" marT="0" marB="0" anchor="ctr"/>
                </a:tc>
                <a:tc>
                  <a:txBody>
                    <a:bodyPr/>
                    <a:lstStyle/>
                    <a:p>
                      <a:pPr algn="justLow" rtl="1">
                        <a:lnSpc>
                          <a:spcPct val="115000"/>
                        </a:lnSpc>
                        <a:spcAft>
                          <a:spcPts val="0"/>
                        </a:spcAft>
                      </a:pPr>
                      <a:r>
                        <a:rPr lang="ar-SA" sz="2000" dirty="0">
                          <a:latin typeface="Times New Roman"/>
                          <a:ea typeface="Times New Roman"/>
                          <a:cs typeface="Simplified Arabic"/>
                        </a:rPr>
                        <a:t>          حـ/ ربج بيع الأراضي</a:t>
                      </a:r>
                      <a:endParaRPr lang="en-US" sz="1800" dirty="0">
                        <a:latin typeface="Times New Roman"/>
                        <a:ea typeface="Times New Roman"/>
                        <a:cs typeface="Arial"/>
                      </a:endParaRPr>
                    </a:p>
                  </a:txBody>
                  <a:tcPr marL="68580" marR="68580" marT="0" marB="0"/>
                </a:tc>
                <a:tc>
                  <a:txBody>
                    <a:bodyPr/>
                    <a:lstStyle/>
                    <a:p>
                      <a:pPr algn="justLow" rtl="1">
                        <a:lnSpc>
                          <a:spcPct val="115000"/>
                        </a:lnSpc>
                        <a:spcAft>
                          <a:spcPts val="0"/>
                        </a:spcAft>
                      </a:pPr>
                      <a:endParaRPr lang="ar-SA" sz="2000" dirty="0">
                        <a:latin typeface="Times New Roman"/>
                        <a:ea typeface="Times New Roman"/>
                        <a:cs typeface="Simplified Arabic"/>
                      </a:endParaRPr>
                    </a:p>
                  </a:txBody>
                  <a:tcPr marL="68580" marR="68580" marT="0" marB="0"/>
                </a:tc>
                <a:extLst>
                  <a:ext uri="{0D108BD9-81ED-4DB2-BD59-A6C34878D82A}">
                    <a16:rowId xmlns:a16="http://schemas.microsoft.com/office/drawing/2014/main" val="10004"/>
                  </a:ext>
                </a:extLst>
              </a:tr>
              <a:tr h="370840">
                <a:tc>
                  <a:txBody>
                    <a:bodyPr/>
                    <a:lstStyle/>
                    <a:p>
                      <a:pPr algn="ctr" rtl="1">
                        <a:lnSpc>
                          <a:spcPct val="115000"/>
                        </a:lnSpc>
                        <a:spcAft>
                          <a:spcPts val="0"/>
                        </a:spcAft>
                      </a:pPr>
                      <a:endParaRPr lang="ar-SA" sz="2000">
                        <a:latin typeface="Times New Roman"/>
                        <a:ea typeface="Times New Roman"/>
                        <a:cs typeface="Simplified Arabic"/>
                      </a:endParaRPr>
                    </a:p>
                  </a:txBody>
                  <a:tcPr marL="68580" marR="68580" marT="0" marB="0" anchor="ctr"/>
                </a:tc>
                <a:tc>
                  <a:txBody>
                    <a:bodyPr/>
                    <a:lstStyle/>
                    <a:p>
                      <a:pPr algn="ctr" rtl="1">
                        <a:lnSpc>
                          <a:spcPct val="115000"/>
                        </a:lnSpc>
                        <a:spcAft>
                          <a:spcPts val="0"/>
                        </a:spcAft>
                      </a:pPr>
                      <a:endParaRPr lang="ar-SA" sz="2000">
                        <a:latin typeface="Times New Roman"/>
                        <a:ea typeface="Times New Roman"/>
                        <a:cs typeface="Simplified Arabic"/>
                      </a:endParaRPr>
                    </a:p>
                  </a:txBody>
                  <a:tcPr marL="68580" marR="68580" marT="0" marB="0" anchor="ctr"/>
                </a:tc>
                <a:tc>
                  <a:txBody>
                    <a:bodyPr/>
                    <a:lstStyle/>
                    <a:p>
                      <a:pPr algn="ctr" rtl="1">
                        <a:lnSpc>
                          <a:spcPct val="115000"/>
                        </a:lnSpc>
                        <a:spcAft>
                          <a:spcPts val="0"/>
                        </a:spcAft>
                      </a:pPr>
                      <a:r>
                        <a:rPr lang="ar-SA" sz="2000">
                          <a:latin typeface="Times New Roman"/>
                          <a:ea typeface="Times New Roman"/>
                          <a:cs typeface="Simplified Arabic"/>
                        </a:rPr>
                        <a:t>(إثبات بيع قطعة أرض)</a:t>
                      </a:r>
                      <a:endParaRPr lang="en-US" sz="1800">
                        <a:latin typeface="Times New Roman"/>
                        <a:ea typeface="Times New Roman"/>
                        <a:cs typeface="Arial"/>
                      </a:endParaRPr>
                    </a:p>
                  </a:txBody>
                  <a:tcPr marL="68580" marR="68580" marT="0" marB="0"/>
                </a:tc>
                <a:tc>
                  <a:txBody>
                    <a:bodyPr/>
                    <a:lstStyle/>
                    <a:p>
                      <a:pPr algn="justLow" rtl="1">
                        <a:lnSpc>
                          <a:spcPct val="115000"/>
                        </a:lnSpc>
                        <a:spcAft>
                          <a:spcPts val="0"/>
                        </a:spcAft>
                      </a:pPr>
                      <a:endParaRPr lang="ar-SA" sz="2000" dirty="0">
                        <a:latin typeface="Times New Roman"/>
                        <a:ea typeface="Times New Roman"/>
                        <a:cs typeface="Simplified Arabic"/>
                      </a:endParaRPr>
                    </a:p>
                  </a:txBody>
                  <a:tcPr marL="68580" marR="68580" marT="0" marB="0"/>
                </a:tc>
                <a:extLst>
                  <a:ext uri="{0D108BD9-81ED-4DB2-BD59-A6C34878D82A}">
                    <a16:rowId xmlns:a16="http://schemas.microsoft.com/office/drawing/2014/main" val="10005"/>
                  </a:ext>
                </a:extLst>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extLst>
              <p:ext uri="{D42A27DB-BD31-4B8C-83A1-F6EECF244321}">
                <p14:modId xmlns:p14="http://schemas.microsoft.com/office/powerpoint/2010/main" val="1858600393"/>
              </p:ext>
            </p:extLst>
          </p:nvPr>
        </p:nvGraphicFramePr>
        <p:xfrm>
          <a:off x="609600" y="1847850"/>
          <a:ext cx="8229600" cy="48577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itle 5"/>
          <p:cNvSpPr>
            <a:spLocks noGrp="1"/>
          </p:cNvSpPr>
          <p:nvPr>
            <p:ph type="title"/>
          </p:nvPr>
        </p:nvSpPr>
        <p:spPr>
          <a:xfrm>
            <a:off x="304800" y="990600"/>
            <a:ext cx="8534400" cy="685800"/>
          </a:xfrm>
        </p:spPr>
        <p:txBody>
          <a:bodyPr/>
          <a:lstStyle/>
          <a:p>
            <a:pPr algn="r" rtl="1"/>
            <a:r>
              <a:rPr lang="ar-EG" sz="3600" b="1"/>
              <a:t>3</a:t>
            </a:r>
            <a:r>
              <a:rPr lang="ar-SA" sz="3600" b="1"/>
              <a:t>/</a:t>
            </a:r>
            <a:r>
              <a:rPr lang="ar-EG" sz="3600" b="1" dirty="0"/>
              <a:t>4</a:t>
            </a:r>
            <a:r>
              <a:rPr lang="ar-SA" sz="3600" b="1" dirty="0"/>
              <a:t> بيع الأصول الثابتة:	</a:t>
            </a:r>
            <a:endParaRPr lang="ar-EG" sz="3600" dirty="0"/>
          </a:p>
        </p:txBody>
      </p:sp>
      <p:sp>
        <p:nvSpPr>
          <p:cNvPr id="5" name="Footer Placeholder 4"/>
          <p:cNvSpPr>
            <a:spLocks noGrp="1"/>
          </p:cNvSpPr>
          <p:nvPr>
            <p:ph type="ftr" sz="quarter" idx="10"/>
          </p:nvPr>
        </p:nvSpPr>
        <p:spPr/>
        <p:txBody>
          <a:bodyPr/>
          <a:lstStyle/>
          <a:p>
            <a:r>
              <a:rPr lang="en-US"/>
              <a:t>Copyright ©2014 Pearson Education</a:t>
            </a:r>
          </a:p>
        </p:txBody>
      </p:sp>
      <p:sp>
        <p:nvSpPr>
          <p:cNvPr id="7" name="Slide Number Placeholder 6"/>
          <p:cNvSpPr>
            <a:spLocks noGrp="1"/>
          </p:cNvSpPr>
          <p:nvPr>
            <p:ph type="sldNum" sz="quarter" idx="11"/>
          </p:nvPr>
        </p:nvSpPr>
        <p:spPr/>
        <p:txBody>
          <a:bodyPr/>
          <a:lstStyle/>
          <a:p>
            <a:fld id="{6C222347-96BA-47C5-8C7A-1CC6D7B4DE73}" type="slidenum">
              <a:rPr lang="en-US" smtClean="0"/>
              <a:pPr/>
              <a:t>12</a:t>
            </a:fld>
            <a:endParaRPr lang="en-US"/>
          </a:p>
        </p:txBody>
      </p:sp>
      <p:graphicFrame>
        <p:nvGraphicFramePr>
          <p:cNvPr id="9" name="Table 8"/>
          <p:cNvGraphicFramePr>
            <a:graphicFrameLocks noGrp="1"/>
          </p:cNvGraphicFramePr>
          <p:nvPr>
            <p:extLst>
              <p:ext uri="{D42A27DB-BD31-4B8C-83A1-F6EECF244321}">
                <p14:modId xmlns:p14="http://schemas.microsoft.com/office/powerpoint/2010/main" val="677697432"/>
              </p:ext>
            </p:extLst>
          </p:nvPr>
        </p:nvGraphicFramePr>
        <p:xfrm>
          <a:off x="1142974" y="2500306"/>
          <a:ext cx="7358116" cy="2274824"/>
        </p:xfrm>
        <a:graphic>
          <a:graphicData uri="http://schemas.openxmlformats.org/drawingml/2006/table">
            <a:tbl>
              <a:tblPr rtl="1" firstRow="1" bandRow="1">
                <a:tableStyleId>{5C22544A-7EE6-4342-B048-85BDC9FD1C3A}</a:tableStyleId>
              </a:tblPr>
              <a:tblGrid>
                <a:gridCol w="1208134">
                  <a:extLst>
                    <a:ext uri="{9D8B030D-6E8A-4147-A177-3AD203B41FA5}">
                      <a16:colId xmlns:a16="http://schemas.microsoft.com/office/drawing/2014/main" val="20000"/>
                    </a:ext>
                  </a:extLst>
                </a:gridCol>
                <a:gridCol w="1142992">
                  <a:extLst>
                    <a:ext uri="{9D8B030D-6E8A-4147-A177-3AD203B41FA5}">
                      <a16:colId xmlns:a16="http://schemas.microsoft.com/office/drawing/2014/main" val="20001"/>
                    </a:ext>
                  </a:extLst>
                </a:gridCol>
                <a:gridCol w="3808386">
                  <a:extLst>
                    <a:ext uri="{9D8B030D-6E8A-4147-A177-3AD203B41FA5}">
                      <a16:colId xmlns:a16="http://schemas.microsoft.com/office/drawing/2014/main" val="20002"/>
                    </a:ext>
                  </a:extLst>
                </a:gridCol>
                <a:gridCol w="1198604">
                  <a:extLst>
                    <a:ext uri="{9D8B030D-6E8A-4147-A177-3AD203B41FA5}">
                      <a16:colId xmlns:a16="http://schemas.microsoft.com/office/drawing/2014/main" val="20003"/>
                    </a:ext>
                  </a:extLst>
                </a:gridCol>
              </a:tblGrid>
              <a:tr h="370840">
                <a:tc>
                  <a:txBody>
                    <a:bodyPr/>
                    <a:lstStyle/>
                    <a:p>
                      <a:pPr algn="ctr" rtl="1">
                        <a:lnSpc>
                          <a:spcPct val="115000"/>
                        </a:lnSpc>
                        <a:spcAft>
                          <a:spcPts val="0"/>
                        </a:spcAft>
                      </a:pPr>
                      <a:r>
                        <a:rPr lang="ar-SA" sz="2400" dirty="0">
                          <a:solidFill>
                            <a:schemeClr val="tx1"/>
                          </a:solidFill>
                          <a:latin typeface="Times New Roman"/>
                          <a:ea typeface="Times New Roman"/>
                          <a:cs typeface="Simplified Arabic"/>
                        </a:rPr>
                        <a:t>مدين</a:t>
                      </a:r>
                      <a:endParaRPr lang="en-US" sz="2000" dirty="0">
                        <a:solidFill>
                          <a:schemeClr val="tx1"/>
                        </a:solidFill>
                        <a:latin typeface="Times New Roman"/>
                        <a:ea typeface="Times New Roman"/>
                        <a:cs typeface="Arial"/>
                      </a:endParaRPr>
                    </a:p>
                  </a:txBody>
                  <a:tcPr marL="68580" marR="68580" marT="0" marB="0" anchor="ctr">
                    <a:solidFill>
                      <a:schemeClr val="bg2">
                        <a:lumMod val="90000"/>
                      </a:schemeClr>
                    </a:solidFill>
                  </a:tcPr>
                </a:tc>
                <a:tc>
                  <a:txBody>
                    <a:bodyPr/>
                    <a:lstStyle/>
                    <a:p>
                      <a:pPr algn="ctr" rtl="1">
                        <a:lnSpc>
                          <a:spcPct val="115000"/>
                        </a:lnSpc>
                        <a:spcAft>
                          <a:spcPts val="0"/>
                        </a:spcAft>
                      </a:pPr>
                      <a:r>
                        <a:rPr lang="ar-SA" sz="2400">
                          <a:solidFill>
                            <a:schemeClr val="tx1"/>
                          </a:solidFill>
                          <a:latin typeface="Times New Roman"/>
                          <a:ea typeface="Times New Roman"/>
                          <a:cs typeface="Simplified Arabic"/>
                        </a:rPr>
                        <a:t>دائن</a:t>
                      </a:r>
                      <a:endParaRPr lang="en-US" sz="2000">
                        <a:solidFill>
                          <a:schemeClr val="tx1"/>
                        </a:solidFill>
                        <a:latin typeface="Times New Roman"/>
                        <a:ea typeface="Times New Roman"/>
                        <a:cs typeface="Arial"/>
                      </a:endParaRPr>
                    </a:p>
                  </a:txBody>
                  <a:tcPr marL="68580" marR="68580" marT="0" marB="0" anchor="ctr">
                    <a:solidFill>
                      <a:schemeClr val="bg2">
                        <a:lumMod val="90000"/>
                      </a:schemeClr>
                    </a:solidFill>
                  </a:tcPr>
                </a:tc>
                <a:tc>
                  <a:txBody>
                    <a:bodyPr/>
                    <a:lstStyle/>
                    <a:p>
                      <a:pPr algn="ctr" rtl="1">
                        <a:lnSpc>
                          <a:spcPct val="115000"/>
                        </a:lnSpc>
                        <a:spcAft>
                          <a:spcPts val="0"/>
                        </a:spcAft>
                      </a:pPr>
                      <a:r>
                        <a:rPr lang="ar-SA" sz="2400" dirty="0">
                          <a:solidFill>
                            <a:schemeClr val="tx1"/>
                          </a:solidFill>
                          <a:latin typeface="Times New Roman"/>
                          <a:ea typeface="Times New Roman"/>
                          <a:cs typeface="Simplified Arabic"/>
                        </a:rPr>
                        <a:t>بيـــــــــــــــــــــان</a:t>
                      </a:r>
                      <a:endParaRPr lang="en-US" sz="2000" dirty="0">
                        <a:solidFill>
                          <a:schemeClr val="tx1"/>
                        </a:solidFill>
                        <a:latin typeface="Times New Roman"/>
                        <a:ea typeface="Times New Roman"/>
                        <a:cs typeface="Arial"/>
                      </a:endParaRPr>
                    </a:p>
                  </a:txBody>
                  <a:tcPr marL="68580" marR="68580" marT="0" marB="0" anchor="ctr">
                    <a:solidFill>
                      <a:schemeClr val="bg2">
                        <a:lumMod val="90000"/>
                      </a:schemeClr>
                    </a:solidFill>
                  </a:tcPr>
                </a:tc>
                <a:tc>
                  <a:txBody>
                    <a:bodyPr/>
                    <a:lstStyle/>
                    <a:p>
                      <a:pPr algn="justLow" rtl="1">
                        <a:lnSpc>
                          <a:spcPct val="115000"/>
                        </a:lnSpc>
                        <a:spcAft>
                          <a:spcPts val="0"/>
                        </a:spcAft>
                      </a:pPr>
                      <a:r>
                        <a:rPr lang="ar-SA" sz="2400" dirty="0">
                          <a:solidFill>
                            <a:schemeClr val="tx1"/>
                          </a:solidFill>
                          <a:latin typeface="Times New Roman"/>
                          <a:ea typeface="Times New Roman"/>
                          <a:cs typeface="Simplified Arabic"/>
                        </a:rPr>
                        <a:t>التاريخ</a:t>
                      </a:r>
                      <a:endParaRPr lang="en-US" sz="2000" dirty="0">
                        <a:solidFill>
                          <a:schemeClr val="tx1"/>
                        </a:solidFill>
                        <a:latin typeface="Times New Roman"/>
                        <a:ea typeface="Times New Roman"/>
                        <a:cs typeface="Arial"/>
                      </a:endParaRPr>
                    </a:p>
                  </a:txBody>
                  <a:tcPr marL="68580" marR="68580" marT="0" marB="0" anchor="ctr">
                    <a:solidFill>
                      <a:schemeClr val="bg2">
                        <a:lumMod val="90000"/>
                      </a:schemeClr>
                    </a:solidFill>
                  </a:tcPr>
                </a:tc>
                <a:extLst>
                  <a:ext uri="{0D108BD9-81ED-4DB2-BD59-A6C34878D82A}">
                    <a16:rowId xmlns:a16="http://schemas.microsoft.com/office/drawing/2014/main" val="10000"/>
                  </a:ext>
                </a:extLst>
              </a:tr>
              <a:tr h="370840">
                <a:tc>
                  <a:txBody>
                    <a:bodyPr/>
                    <a:lstStyle/>
                    <a:p>
                      <a:pPr algn="ctr" rtl="1">
                        <a:lnSpc>
                          <a:spcPct val="115000"/>
                        </a:lnSpc>
                        <a:spcAft>
                          <a:spcPts val="0"/>
                        </a:spcAft>
                      </a:pPr>
                      <a:endParaRPr lang="ar-SA" sz="2000">
                        <a:latin typeface="Times New Roman"/>
                        <a:ea typeface="Times New Roman"/>
                        <a:cs typeface="Simplified Arabic"/>
                      </a:endParaRPr>
                    </a:p>
                  </a:txBody>
                  <a:tcPr marL="68580" marR="68580" marT="0" marB="0" anchor="ctr"/>
                </a:tc>
                <a:tc>
                  <a:txBody>
                    <a:bodyPr/>
                    <a:lstStyle/>
                    <a:p>
                      <a:pPr algn="ctr" rtl="1">
                        <a:lnSpc>
                          <a:spcPct val="115000"/>
                        </a:lnSpc>
                        <a:spcAft>
                          <a:spcPts val="0"/>
                        </a:spcAft>
                      </a:pPr>
                      <a:endParaRPr lang="ar-SA" sz="2000">
                        <a:latin typeface="Times New Roman"/>
                        <a:ea typeface="Times New Roman"/>
                        <a:cs typeface="Simplified Arabic"/>
                      </a:endParaRPr>
                    </a:p>
                  </a:txBody>
                  <a:tcPr marL="68580" marR="68580" marT="0" marB="0" anchor="ctr"/>
                </a:tc>
                <a:tc>
                  <a:txBody>
                    <a:bodyPr/>
                    <a:lstStyle/>
                    <a:p>
                      <a:pPr algn="justLow" rtl="1">
                        <a:lnSpc>
                          <a:spcPct val="115000"/>
                        </a:lnSpc>
                        <a:spcAft>
                          <a:spcPts val="0"/>
                        </a:spcAft>
                      </a:pPr>
                      <a:r>
                        <a:rPr lang="ar-SA" sz="2000">
                          <a:latin typeface="Times New Roman"/>
                          <a:ea typeface="Times New Roman"/>
                          <a:cs typeface="Simplified Arabic"/>
                        </a:rPr>
                        <a:t>من مذكورين</a:t>
                      </a:r>
                      <a:endParaRPr lang="en-US" sz="1800">
                        <a:latin typeface="Times New Roman"/>
                        <a:ea typeface="Times New Roman"/>
                        <a:cs typeface="Arial"/>
                      </a:endParaRPr>
                    </a:p>
                  </a:txBody>
                  <a:tcPr marL="68580" marR="68580" marT="0" marB="0"/>
                </a:tc>
                <a:tc>
                  <a:txBody>
                    <a:bodyPr/>
                    <a:lstStyle/>
                    <a:p>
                      <a:pPr algn="justLow" rtl="1">
                        <a:lnSpc>
                          <a:spcPct val="115000"/>
                        </a:lnSpc>
                        <a:spcAft>
                          <a:spcPts val="0"/>
                        </a:spcAft>
                      </a:pPr>
                      <a:r>
                        <a:rPr lang="ar-EG" sz="2000" dirty="0">
                          <a:latin typeface="Times New Roman"/>
                          <a:ea typeface="Times New Roman"/>
                          <a:cs typeface="Simplified Arabic"/>
                        </a:rPr>
                        <a:t>7/30</a:t>
                      </a:r>
                      <a:endParaRPr lang="en-US" sz="1800" dirty="0">
                        <a:latin typeface="Times New Roman"/>
                        <a:ea typeface="Times New Roman"/>
                        <a:cs typeface="Arial"/>
                      </a:endParaRPr>
                    </a:p>
                  </a:txBody>
                  <a:tcPr marL="68580" marR="68580" marT="0" marB="0"/>
                </a:tc>
                <a:extLst>
                  <a:ext uri="{0D108BD9-81ED-4DB2-BD59-A6C34878D82A}">
                    <a16:rowId xmlns:a16="http://schemas.microsoft.com/office/drawing/2014/main" val="10001"/>
                  </a:ext>
                </a:extLst>
              </a:tr>
              <a:tr h="370840">
                <a:tc>
                  <a:txBody>
                    <a:bodyPr/>
                    <a:lstStyle/>
                    <a:p>
                      <a:pPr algn="ctr" rtl="1">
                        <a:lnSpc>
                          <a:spcPct val="115000"/>
                        </a:lnSpc>
                        <a:spcAft>
                          <a:spcPts val="0"/>
                        </a:spcAft>
                      </a:pPr>
                      <a:r>
                        <a:rPr lang="ar-SA" sz="2000">
                          <a:latin typeface="Times New Roman"/>
                          <a:ea typeface="Times New Roman"/>
                          <a:cs typeface="Simplified Arabic"/>
                        </a:rPr>
                        <a:t>60000</a:t>
                      </a:r>
                      <a:endParaRPr lang="en-US" sz="1800">
                        <a:latin typeface="Times New Roman"/>
                        <a:ea typeface="Times New Roman"/>
                        <a:cs typeface="Arial"/>
                      </a:endParaRPr>
                    </a:p>
                  </a:txBody>
                  <a:tcPr marL="68580" marR="68580" marT="0" marB="0" anchor="ctr"/>
                </a:tc>
                <a:tc>
                  <a:txBody>
                    <a:bodyPr/>
                    <a:lstStyle/>
                    <a:p>
                      <a:pPr algn="ctr" rtl="1">
                        <a:lnSpc>
                          <a:spcPct val="115000"/>
                        </a:lnSpc>
                        <a:spcAft>
                          <a:spcPts val="0"/>
                        </a:spcAft>
                      </a:pPr>
                      <a:endParaRPr lang="ar-SA" sz="2000">
                        <a:latin typeface="Times New Roman"/>
                        <a:ea typeface="Times New Roman"/>
                        <a:cs typeface="Simplified Arabic"/>
                      </a:endParaRPr>
                    </a:p>
                  </a:txBody>
                  <a:tcPr marL="68580" marR="68580" marT="0" marB="0" anchor="ctr"/>
                </a:tc>
                <a:tc>
                  <a:txBody>
                    <a:bodyPr/>
                    <a:lstStyle/>
                    <a:p>
                      <a:pPr algn="justLow" rtl="1">
                        <a:lnSpc>
                          <a:spcPct val="115000"/>
                        </a:lnSpc>
                        <a:spcAft>
                          <a:spcPts val="0"/>
                        </a:spcAft>
                      </a:pPr>
                      <a:r>
                        <a:rPr lang="ar-SA" sz="2000">
                          <a:latin typeface="Times New Roman"/>
                          <a:ea typeface="Times New Roman"/>
                          <a:cs typeface="Simplified Arabic"/>
                        </a:rPr>
                        <a:t>حـ/ الخزينة</a:t>
                      </a:r>
                      <a:endParaRPr lang="en-US" sz="1800">
                        <a:latin typeface="Times New Roman"/>
                        <a:ea typeface="Times New Roman"/>
                        <a:cs typeface="Arial"/>
                      </a:endParaRPr>
                    </a:p>
                  </a:txBody>
                  <a:tcPr marL="68580" marR="68580" marT="0" marB="0"/>
                </a:tc>
                <a:tc>
                  <a:txBody>
                    <a:bodyPr/>
                    <a:lstStyle/>
                    <a:p>
                      <a:pPr algn="justLow" rtl="1">
                        <a:lnSpc>
                          <a:spcPct val="115000"/>
                        </a:lnSpc>
                        <a:spcAft>
                          <a:spcPts val="0"/>
                        </a:spcAft>
                      </a:pPr>
                      <a:endParaRPr lang="ar-SA" sz="2000">
                        <a:latin typeface="Times New Roman"/>
                        <a:ea typeface="Times New Roman"/>
                        <a:cs typeface="Simplified Arabic"/>
                      </a:endParaRPr>
                    </a:p>
                  </a:txBody>
                  <a:tcPr marL="68580" marR="68580" marT="0" marB="0"/>
                </a:tc>
                <a:extLst>
                  <a:ext uri="{0D108BD9-81ED-4DB2-BD59-A6C34878D82A}">
                    <a16:rowId xmlns:a16="http://schemas.microsoft.com/office/drawing/2014/main" val="10002"/>
                  </a:ext>
                </a:extLst>
              </a:tr>
              <a:tr h="370840">
                <a:tc>
                  <a:txBody>
                    <a:bodyPr/>
                    <a:lstStyle/>
                    <a:p>
                      <a:pPr algn="ctr" rtl="1">
                        <a:lnSpc>
                          <a:spcPct val="115000"/>
                        </a:lnSpc>
                        <a:spcAft>
                          <a:spcPts val="0"/>
                        </a:spcAft>
                      </a:pPr>
                      <a:r>
                        <a:rPr lang="ar-SA" sz="2000">
                          <a:latin typeface="Times New Roman"/>
                          <a:ea typeface="Times New Roman"/>
                          <a:cs typeface="Simplified Arabic"/>
                        </a:rPr>
                        <a:t>12000</a:t>
                      </a:r>
                      <a:endParaRPr lang="en-US" sz="1800">
                        <a:latin typeface="Times New Roman"/>
                        <a:ea typeface="Times New Roman"/>
                        <a:cs typeface="Arial"/>
                      </a:endParaRPr>
                    </a:p>
                  </a:txBody>
                  <a:tcPr marL="68580" marR="68580" marT="0" marB="0" anchor="ctr"/>
                </a:tc>
                <a:tc>
                  <a:txBody>
                    <a:bodyPr/>
                    <a:lstStyle/>
                    <a:p>
                      <a:pPr algn="ctr" rtl="1">
                        <a:lnSpc>
                          <a:spcPct val="115000"/>
                        </a:lnSpc>
                        <a:spcAft>
                          <a:spcPts val="0"/>
                        </a:spcAft>
                      </a:pPr>
                      <a:endParaRPr lang="ar-SA" sz="2000">
                        <a:latin typeface="Times New Roman"/>
                        <a:ea typeface="Times New Roman"/>
                        <a:cs typeface="Simplified Arabic"/>
                      </a:endParaRPr>
                    </a:p>
                  </a:txBody>
                  <a:tcPr marL="68580" marR="68580" marT="0" marB="0" anchor="ctr"/>
                </a:tc>
                <a:tc>
                  <a:txBody>
                    <a:bodyPr/>
                    <a:lstStyle/>
                    <a:p>
                      <a:pPr algn="justLow" rtl="1">
                        <a:lnSpc>
                          <a:spcPct val="115000"/>
                        </a:lnSpc>
                        <a:spcAft>
                          <a:spcPts val="0"/>
                        </a:spcAft>
                      </a:pPr>
                      <a:r>
                        <a:rPr lang="ar-SA" sz="2000">
                          <a:latin typeface="Times New Roman"/>
                          <a:ea typeface="Times New Roman"/>
                          <a:cs typeface="Simplified Arabic"/>
                        </a:rPr>
                        <a:t>حـ/ خسارة بيع السيارة</a:t>
                      </a:r>
                      <a:endParaRPr lang="en-US" sz="1800">
                        <a:latin typeface="Times New Roman"/>
                        <a:ea typeface="Times New Roman"/>
                        <a:cs typeface="Arial"/>
                      </a:endParaRPr>
                    </a:p>
                  </a:txBody>
                  <a:tcPr marL="68580" marR="68580" marT="0" marB="0"/>
                </a:tc>
                <a:tc>
                  <a:txBody>
                    <a:bodyPr/>
                    <a:lstStyle/>
                    <a:p>
                      <a:pPr algn="justLow" rtl="1">
                        <a:lnSpc>
                          <a:spcPct val="115000"/>
                        </a:lnSpc>
                        <a:spcAft>
                          <a:spcPts val="0"/>
                        </a:spcAft>
                      </a:pPr>
                      <a:endParaRPr lang="ar-SA" sz="2000">
                        <a:latin typeface="Times New Roman"/>
                        <a:ea typeface="Times New Roman"/>
                        <a:cs typeface="Simplified Arabic"/>
                      </a:endParaRPr>
                    </a:p>
                  </a:txBody>
                  <a:tcPr marL="68580" marR="68580" marT="0" marB="0"/>
                </a:tc>
                <a:extLst>
                  <a:ext uri="{0D108BD9-81ED-4DB2-BD59-A6C34878D82A}">
                    <a16:rowId xmlns:a16="http://schemas.microsoft.com/office/drawing/2014/main" val="10003"/>
                  </a:ext>
                </a:extLst>
              </a:tr>
              <a:tr h="370840">
                <a:tc>
                  <a:txBody>
                    <a:bodyPr/>
                    <a:lstStyle/>
                    <a:p>
                      <a:pPr algn="ctr" rtl="1">
                        <a:lnSpc>
                          <a:spcPct val="115000"/>
                        </a:lnSpc>
                        <a:spcAft>
                          <a:spcPts val="0"/>
                        </a:spcAft>
                      </a:pPr>
                      <a:endParaRPr lang="ar-SA" sz="2000">
                        <a:latin typeface="Times New Roman"/>
                        <a:ea typeface="Times New Roman"/>
                        <a:cs typeface="Simplified Arabic"/>
                      </a:endParaRPr>
                    </a:p>
                  </a:txBody>
                  <a:tcPr marL="68580" marR="68580" marT="0" marB="0" anchor="ctr"/>
                </a:tc>
                <a:tc>
                  <a:txBody>
                    <a:bodyPr/>
                    <a:lstStyle/>
                    <a:p>
                      <a:pPr algn="ctr" rtl="1">
                        <a:lnSpc>
                          <a:spcPct val="115000"/>
                        </a:lnSpc>
                        <a:spcAft>
                          <a:spcPts val="0"/>
                        </a:spcAft>
                      </a:pPr>
                      <a:r>
                        <a:rPr lang="ar-SA" sz="2000">
                          <a:latin typeface="Times New Roman"/>
                          <a:ea typeface="Times New Roman"/>
                          <a:cs typeface="Simplified Arabic"/>
                        </a:rPr>
                        <a:t>72000</a:t>
                      </a:r>
                      <a:endParaRPr lang="en-US" sz="1800">
                        <a:latin typeface="Times New Roman"/>
                        <a:ea typeface="Times New Roman"/>
                        <a:cs typeface="Arial"/>
                      </a:endParaRPr>
                    </a:p>
                  </a:txBody>
                  <a:tcPr marL="68580" marR="68580" marT="0" marB="0" anchor="ctr"/>
                </a:tc>
                <a:tc>
                  <a:txBody>
                    <a:bodyPr/>
                    <a:lstStyle/>
                    <a:p>
                      <a:pPr algn="justLow" rtl="1">
                        <a:lnSpc>
                          <a:spcPct val="115000"/>
                        </a:lnSpc>
                        <a:spcAft>
                          <a:spcPts val="0"/>
                        </a:spcAft>
                      </a:pPr>
                      <a:r>
                        <a:rPr lang="ar-SA" sz="2000">
                          <a:latin typeface="Times New Roman"/>
                          <a:ea typeface="Times New Roman"/>
                          <a:cs typeface="Simplified Arabic"/>
                        </a:rPr>
                        <a:t>         إلى حـ/ السيارات</a:t>
                      </a:r>
                      <a:endParaRPr lang="en-US" sz="1800">
                        <a:latin typeface="Times New Roman"/>
                        <a:ea typeface="Times New Roman"/>
                        <a:cs typeface="Arial"/>
                      </a:endParaRPr>
                    </a:p>
                  </a:txBody>
                  <a:tcPr marL="68580" marR="68580" marT="0" marB="0"/>
                </a:tc>
                <a:tc>
                  <a:txBody>
                    <a:bodyPr/>
                    <a:lstStyle/>
                    <a:p>
                      <a:pPr algn="justLow" rtl="1">
                        <a:lnSpc>
                          <a:spcPct val="115000"/>
                        </a:lnSpc>
                        <a:spcAft>
                          <a:spcPts val="0"/>
                        </a:spcAft>
                      </a:pPr>
                      <a:endParaRPr lang="ar-SA" sz="2000">
                        <a:latin typeface="Times New Roman"/>
                        <a:ea typeface="Times New Roman"/>
                        <a:cs typeface="Simplified Arabic"/>
                      </a:endParaRPr>
                    </a:p>
                  </a:txBody>
                  <a:tcPr marL="68580" marR="68580" marT="0" marB="0"/>
                </a:tc>
                <a:extLst>
                  <a:ext uri="{0D108BD9-81ED-4DB2-BD59-A6C34878D82A}">
                    <a16:rowId xmlns:a16="http://schemas.microsoft.com/office/drawing/2014/main" val="10004"/>
                  </a:ext>
                </a:extLst>
              </a:tr>
              <a:tr h="370840">
                <a:tc>
                  <a:txBody>
                    <a:bodyPr/>
                    <a:lstStyle/>
                    <a:p>
                      <a:pPr algn="ctr" rtl="1">
                        <a:lnSpc>
                          <a:spcPct val="115000"/>
                        </a:lnSpc>
                        <a:spcAft>
                          <a:spcPts val="0"/>
                        </a:spcAft>
                      </a:pPr>
                      <a:endParaRPr lang="ar-SA" sz="2000">
                        <a:latin typeface="Times New Roman"/>
                        <a:ea typeface="Times New Roman"/>
                        <a:cs typeface="Simplified Arabic"/>
                      </a:endParaRPr>
                    </a:p>
                  </a:txBody>
                  <a:tcPr marL="68580" marR="68580" marT="0" marB="0" anchor="ctr"/>
                </a:tc>
                <a:tc>
                  <a:txBody>
                    <a:bodyPr/>
                    <a:lstStyle/>
                    <a:p>
                      <a:pPr algn="ctr" rtl="1">
                        <a:lnSpc>
                          <a:spcPct val="115000"/>
                        </a:lnSpc>
                        <a:spcAft>
                          <a:spcPts val="0"/>
                        </a:spcAft>
                      </a:pPr>
                      <a:endParaRPr lang="ar-SA" sz="2000">
                        <a:latin typeface="Times New Roman"/>
                        <a:ea typeface="Times New Roman"/>
                        <a:cs typeface="Simplified Arabic"/>
                      </a:endParaRPr>
                    </a:p>
                  </a:txBody>
                  <a:tcPr marL="68580" marR="68580" marT="0" marB="0" anchor="ctr"/>
                </a:tc>
                <a:tc>
                  <a:txBody>
                    <a:bodyPr/>
                    <a:lstStyle/>
                    <a:p>
                      <a:pPr algn="ctr" rtl="1">
                        <a:lnSpc>
                          <a:spcPct val="115000"/>
                        </a:lnSpc>
                        <a:spcAft>
                          <a:spcPts val="0"/>
                        </a:spcAft>
                      </a:pPr>
                      <a:r>
                        <a:rPr lang="ar-SA" sz="2000">
                          <a:latin typeface="Times New Roman"/>
                          <a:ea typeface="Times New Roman"/>
                          <a:cs typeface="Simplified Arabic"/>
                        </a:rPr>
                        <a:t>(إثبات بيع السيارة)</a:t>
                      </a:r>
                      <a:endParaRPr lang="en-US" sz="1800">
                        <a:latin typeface="Times New Roman"/>
                        <a:ea typeface="Times New Roman"/>
                        <a:cs typeface="Arial"/>
                      </a:endParaRPr>
                    </a:p>
                  </a:txBody>
                  <a:tcPr marL="68580" marR="68580" marT="0" marB="0"/>
                </a:tc>
                <a:tc>
                  <a:txBody>
                    <a:bodyPr/>
                    <a:lstStyle/>
                    <a:p>
                      <a:pPr algn="justLow" rtl="1">
                        <a:lnSpc>
                          <a:spcPct val="115000"/>
                        </a:lnSpc>
                        <a:spcAft>
                          <a:spcPts val="0"/>
                        </a:spcAft>
                      </a:pPr>
                      <a:endParaRPr lang="ar-SA" sz="2000" dirty="0">
                        <a:latin typeface="Times New Roman"/>
                        <a:ea typeface="Times New Roman"/>
                        <a:cs typeface="Simplified Arabic"/>
                      </a:endParaRPr>
                    </a:p>
                  </a:txBody>
                  <a:tcPr marL="68580" marR="68580" marT="0" marB="0"/>
                </a:tc>
                <a:extLst>
                  <a:ext uri="{0D108BD9-81ED-4DB2-BD59-A6C34878D82A}">
                    <a16:rowId xmlns:a16="http://schemas.microsoft.com/office/drawing/2014/main" val="10005"/>
                  </a:ext>
                </a:extLst>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extLst>
              <p:ext uri="{D42A27DB-BD31-4B8C-83A1-F6EECF244321}">
                <p14:modId xmlns:p14="http://schemas.microsoft.com/office/powerpoint/2010/main" val="4168545906"/>
              </p:ext>
            </p:extLst>
          </p:nvPr>
        </p:nvGraphicFramePr>
        <p:xfrm>
          <a:off x="609600" y="1847850"/>
          <a:ext cx="8229600" cy="48577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Footer Placeholder 4"/>
          <p:cNvSpPr>
            <a:spLocks noGrp="1"/>
          </p:cNvSpPr>
          <p:nvPr>
            <p:ph type="ftr" sz="quarter" idx="10"/>
          </p:nvPr>
        </p:nvSpPr>
        <p:spPr/>
        <p:txBody>
          <a:bodyPr/>
          <a:lstStyle/>
          <a:p>
            <a:r>
              <a:rPr lang="en-US"/>
              <a:t>Copyright ©2014 Pearson Education</a:t>
            </a:r>
          </a:p>
        </p:txBody>
      </p:sp>
      <p:sp>
        <p:nvSpPr>
          <p:cNvPr id="7" name="Slide Number Placeholder 6"/>
          <p:cNvSpPr>
            <a:spLocks noGrp="1"/>
          </p:cNvSpPr>
          <p:nvPr>
            <p:ph type="sldNum" sz="quarter" idx="11"/>
          </p:nvPr>
        </p:nvSpPr>
        <p:spPr/>
        <p:txBody>
          <a:bodyPr/>
          <a:lstStyle/>
          <a:p>
            <a:fld id="{6C222347-96BA-47C5-8C7A-1CC6D7B4DE73}" type="slidenum">
              <a:rPr lang="en-US" smtClean="0"/>
              <a:pPr/>
              <a:t>2</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extLst>
              <p:ext uri="{D42A27DB-BD31-4B8C-83A1-F6EECF244321}">
                <p14:modId xmlns:p14="http://schemas.microsoft.com/office/powerpoint/2010/main" val="1383721086"/>
              </p:ext>
            </p:extLst>
          </p:nvPr>
        </p:nvGraphicFramePr>
        <p:xfrm>
          <a:off x="609600" y="1847850"/>
          <a:ext cx="8229600" cy="48577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Footer Placeholder 4"/>
          <p:cNvSpPr>
            <a:spLocks noGrp="1"/>
          </p:cNvSpPr>
          <p:nvPr>
            <p:ph type="ftr" sz="quarter" idx="10"/>
          </p:nvPr>
        </p:nvSpPr>
        <p:spPr/>
        <p:txBody>
          <a:bodyPr/>
          <a:lstStyle/>
          <a:p>
            <a:r>
              <a:rPr lang="en-US"/>
              <a:t>Copyright ©2014 Pearson Education</a:t>
            </a:r>
          </a:p>
        </p:txBody>
      </p:sp>
      <p:sp>
        <p:nvSpPr>
          <p:cNvPr id="7" name="Slide Number Placeholder 6"/>
          <p:cNvSpPr>
            <a:spLocks noGrp="1"/>
          </p:cNvSpPr>
          <p:nvPr>
            <p:ph type="sldNum" sz="quarter" idx="11"/>
          </p:nvPr>
        </p:nvSpPr>
        <p:spPr/>
        <p:txBody>
          <a:bodyPr/>
          <a:lstStyle/>
          <a:p>
            <a:fld id="{6C222347-96BA-47C5-8C7A-1CC6D7B4DE73}" type="slidenum">
              <a:rPr lang="en-US" smtClean="0"/>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extLst>
              <p:ext uri="{D42A27DB-BD31-4B8C-83A1-F6EECF244321}">
                <p14:modId xmlns:p14="http://schemas.microsoft.com/office/powerpoint/2010/main" val="1858600393"/>
              </p:ext>
            </p:extLst>
          </p:nvPr>
        </p:nvGraphicFramePr>
        <p:xfrm>
          <a:off x="609600" y="1847850"/>
          <a:ext cx="8229600" cy="48577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itle 5"/>
          <p:cNvSpPr>
            <a:spLocks noGrp="1"/>
          </p:cNvSpPr>
          <p:nvPr>
            <p:ph type="title"/>
          </p:nvPr>
        </p:nvSpPr>
        <p:spPr>
          <a:xfrm>
            <a:off x="304800" y="990600"/>
            <a:ext cx="8534400" cy="685800"/>
          </a:xfrm>
        </p:spPr>
        <p:txBody>
          <a:bodyPr/>
          <a:lstStyle/>
          <a:p>
            <a:pPr algn="r" rtl="1"/>
            <a:r>
              <a:rPr lang="ar-EG" sz="3600" b="1" dirty="0">
                <a:latin typeface="Monotype Koufi" pitchFamily="2" charset="-78"/>
                <a:ea typeface="Monotype Koufi" pitchFamily="2" charset="-78"/>
                <a:cs typeface="Monotype Koufi" pitchFamily="2" charset="-78"/>
              </a:rPr>
              <a:t>2</a:t>
            </a:r>
            <a:r>
              <a:rPr lang="ar-SA" sz="3600" b="1" dirty="0">
                <a:latin typeface="Monotype Koufi" pitchFamily="2" charset="-78"/>
                <a:ea typeface="Monotype Koufi" pitchFamily="2" charset="-78"/>
                <a:cs typeface="Monotype Koufi" pitchFamily="2" charset="-78"/>
              </a:rPr>
              <a:t>/</a:t>
            </a:r>
            <a:r>
              <a:rPr lang="ar-EG" sz="3600" b="1" dirty="0">
                <a:latin typeface="Monotype Koufi" pitchFamily="2" charset="-78"/>
                <a:ea typeface="Monotype Koufi" pitchFamily="2" charset="-78"/>
                <a:cs typeface="Monotype Koufi" pitchFamily="2" charset="-78"/>
              </a:rPr>
              <a:t>4</a:t>
            </a:r>
            <a:r>
              <a:rPr lang="ar-SA" sz="3600" b="1" dirty="0">
                <a:latin typeface="Monotype Koufi" pitchFamily="2" charset="-78"/>
                <a:ea typeface="Monotype Koufi" pitchFamily="2" charset="-78"/>
                <a:cs typeface="Monotype Koufi" pitchFamily="2" charset="-78"/>
              </a:rPr>
              <a:t> النفقات التالية لحيازة الأصول الثابتة:</a:t>
            </a:r>
            <a:endParaRPr lang="ar-EG" sz="3600" dirty="0">
              <a:latin typeface="Monotype Koufi" pitchFamily="2" charset="-78"/>
              <a:ea typeface="Monotype Koufi" pitchFamily="2" charset="-78"/>
              <a:cs typeface="Monotype Koufi" pitchFamily="2" charset="-78"/>
            </a:endParaRPr>
          </a:p>
        </p:txBody>
      </p:sp>
      <p:sp>
        <p:nvSpPr>
          <p:cNvPr id="5" name="Footer Placeholder 4"/>
          <p:cNvSpPr>
            <a:spLocks noGrp="1"/>
          </p:cNvSpPr>
          <p:nvPr>
            <p:ph type="ftr" sz="quarter" idx="10"/>
          </p:nvPr>
        </p:nvSpPr>
        <p:spPr/>
        <p:txBody>
          <a:bodyPr/>
          <a:lstStyle/>
          <a:p>
            <a:r>
              <a:rPr lang="en-US"/>
              <a:t>Copyright ©2014 Pearson Education</a:t>
            </a:r>
          </a:p>
        </p:txBody>
      </p:sp>
      <p:sp>
        <p:nvSpPr>
          <p:cNvPr id="7" name="Slide Number Placeholder 6"/>
          <p:cNvSpPr>
            <a:spLocks noGrp="1"/>
          </p:cNvSpPr>
          <p:nvPr>
            <p:ph type="sldNum" sz="quarter" idx="11"/>
          </p:nvPr>
        </p:nvSpPr>
        <p:spPr/>
        <p:txBody>
          <a:bodyPr/>
          <a:lstStyle/>
          <a:p>
            <a:fld id="{6C222347-96BA-47C5-8C7A-1CC6D7B4DE73}" type="slidenum">
              <a:rPr lang="en-US" smtClean="0"/>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extLst>
              <p:ext uri="{D42A27DB-BD31-4B8C-83A1-F6EECF244321}">
                <p14:modId xmlns:p14="http://schemas.microsoft.com/office/powerpoint/2010/main" val="2190630280"/>
              </p:ext>
            </p:extLst>
          </p:nvPr>
        </p:nvGraphicFramePr>
        <p:xfrm>
          <a:off x="609600" y="1847850"/>
          <a:ext cx="8229600" cy="48577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itle 5"/>
          <p:cNvSpPr>
            <a:spLocks noGrp="1"/>
          </p:cNvSpPr>
          <p:nvPr>
            <p:ph type="title"/>
          </p:nvPr>
        </p:nvSpPr>
        <p:spPr>
          <a:xfrm>
            <a:off x="304800" y="990600"/>
            <a:ext cx="8534400" cy="685800"/>
          </a:xfrm>
        </p:spPr>
        <p:txBody>
          <a:bodyPr/>
          <a:lstStyle/>
          <a:p>
            <a:pPr algn="r" rtl="1"/>
            <a:r>
              <a:rPr lang="ar-EG" sz="3600" b="1" dirty="0">
                <a:latin typeface="Monotype Koufi" pitchFamily="2" charset="-78"/>
                <a:ea typeface="Monotype Koufi" pitchFamily="2" charset="-78"/>
                <a:cs typeface="Monotype Koufi" pitchFamily="2" charset="-78"/>
              </a:rPr>
              <a:t>2</a:t>
            </a:r>
            <a:r>
              <a:rPr lang="ar-SA" sz="3600" b="1" dirty="0">
                <a:latin typeface="Monotype Koufi" pitchFamily="2" charset="-78"/>
                <a:ea typeface="Monotype Koufi" pitchFamily="2" charset="-78"/>
                <a:cs typeface="Monotype Koufi" pitchFamily="2" charset="-78"/>
              </a:rPr>
              <a:t>/</a:t>
            </a:r>
            <a:r>
              <a:rPr lang="ar-EG" sz="3600" b="1" dirty="0">
                <a:latin typeface="Monotype Koufi" pitchFamily="2" charset="-78"/>
                <a:ea typeface="Monotype Koufi" pitchFamily="2" charset="-78"/>
                <a:cs typeface="Monotype Koufi" pitchFamily="2" charset="-78"/>
              </a:rPr>
              <a:t>4</a:t>
            </a:r>
            <a:r>
              <a:rPr lang="ar-SA" sz="3600" b="1" dirty="0">
                <a:latin typeface="Monotype Koufi" pitchFamily="2" charset="-78"/>
                <a:ea typeface="Monotype Koufi" pitchFamily="2" charset="-78"/>
                <a:cs typeface="Monotype Koufi" pitchFamily="2" charset="-78"/>
              </a:rPr>
              <a:t> النفقات التالية لحيازة الأصول الثابتة:</a:t>
            </a:r>
            <a:endParaRPr lang="ar-EG" sz="3600" dirty="0">
              <a:latin typeface="Monotype Koufi" pitchFamily="2" charset="-78"/>
              <a:ea typeface="Monotype Koufi" pitchFamily="2" charset="-78"/>
              <a:cs typeface="Monotype Koufi" pitchFamily="2" charset="-78"/>
            </a:endParaRPr>
          </a:p>
        </p:txBody>
      </p:sp>
      <p:sp>
        <p:nvSpPr>
          <p:cNvPr id="5" name="Footer Placeholder 4"/>
          <p:cNvSpPr>
            <a:spLocks noGrp="1"/>
          </p:cNvSpPr>
          <p:nvPr>
            <p:ph type="ftr" sz="quarter" idx="10"/>
          </p:nvPr>
        </p:nvSpPr>
        <p:spPr/>
        <p:txBody>
          <a:bodyPr/>
          <a:lstStyle/>
          <a:p>
            <a:r>
              <a:rPr lang="en-US"/>
              <a:t>Copyright ©2014 Pearson Education</a:t>
            </a:r>
          </a:p>
        </p:txBody>
      </p:sp>
      <p:sp>
        <p:nvSpPr>
          <p:cNvPr id="7" name="Slide Number Placeholder 6"/>
          <p:cNvSpPr>
            <a:spLocks noGrp="1"/>
          </p:cNvSpPr>
          <p:nvPr>
            <p:ph type="sldNum" sz="quarter" idx="11"/>
          </p:nvPr>
        </p:nvSpPr>
        <p:spPr/>
        <p:txBody>
          <a:bodyPr/>
          <a:lstStyle/>
          <a:p>
            <a:fld id="{6C222347-96BA-47C5-8C7A-1CC6D7B4DE73}" type="slidenum">
              <a:rPr lang="en-US" smtClean="0"/>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extLst>
              <p:ext uri="{D42A27DB-BD31-4B8C-83A1-F6EECF244321}">
                <p14:modId xmlns:p14="http://schemas.microsoft.com/office/powerpoint/2010/main" val="1858600393"/>
              </p:ext>
            </p:extLst>
          </p:nvPr>
        </p:nvGraphicFramePr>
        <p:xfrm>
          <a:off x="609600" y="1847850"/>
          <a:ext cx="8229600" cy="48577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itle 5"/>
          <p:cNvSpPr>
            <a:spLocks noGrp="1"/>
          </p:cNvSpPr>
          <p:nvPr>
            <p:ph type="title"/>
          </p:nvPr>
        </p:nvSpPr>
        <p:spPr>
          <a:xfrm>
            <a:off x="304800" y="990600"/>
            <a:ext cx="8534400" cy="685800"/>
          </a:xfrm>
        </p:spPr>
        <p:txBody>
          <a:bodyPr/>
          <a:lstStyle/>
          <a:p>
            <a:pPr algn="r" rtl="1"/>
            <a:r>
              <a:rPr lang="ar-EG" sz="3600" b="1" dirty="0"/>
              <a:t>2</a:t>
            </a:r>
            <a:r>
              <a:rPr lang="ar-SA" sz="3600" b="1" dirty="0"/>
              <a:t>/</a:t>
            </a:r>
            <a:r>
              <a:rPr lang="ar-EG" sz="3600" b="1" dirty="0"/>
              <a:t>4</a:t>
            </a:r>
            <a:r>
              <a:rPr lang="ar-SA" sz="3600" b="1" dirty="0"/>
              <a:t> النفقات التالية لحيازة الأصول الثابتة:</a:t>
            </a:r>
            <a:endParaRPr lang="ar-EG" sz="3600" dirty="0"/>
          </a:p>
        </p:txBody>
      </p:sp>
      <p:sp>
        <p:nvSpPr>
          <p:cNvPr id="5" name="Footer Placeholder 4"/>
          <p:cNvSpPr>
            <a:spLocks noGrp="1"/>
          </p:cNvSpPr>
          <p:nvPr>
            <p:ph type="ftr" sz="quarter" idx="10"/>
          </p:nvPr>
        </p:nvSpPr>
        <p:spPr/>
        <p:txBody>
          <a:bodyPr/>
          <a:lstStyle/>
          <a:p>
            <a:r>
              <a:rPr lang="en-US"/>
              <a:t>Copyright ©2014 Pearson Education</a:t>
            </a:r>
          </a:p>
        </p:txBody>
      </p:sp>
      <p:sp>
        <p:nvSpPr>
          <p:cNvPr id="7" name="Slide Number Placeholder 6"/>
          <p:cNvSpPr>
            <a:spLocks noGrp="1"/>
          </p:cNvSpPr>
          <p:nvPr>
            <p:ph type="sldNum" sz="quarter" idx="11"/>
          </p:nvPr>
        </p:nvSpPr>
        <p:spPr/>
        <p:txBody>
          <a:bodyPr/>
          <a:lstStyle/>
          <a:p>
            <a:fld id="{6C222347-96BA-47C5-8C7A-1CC6D7B4DE73}" type="slidenum">
              <a:rPr lang="en-US" smtClean="0"/>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extLst>
              <p:ext uri="{D42A27DB-BD31-4B8C-83A1-F6EECF244321}">
                <p14:modId xmlns:p14="http://schemas.microsoft.com/office/powerpoint/2010/main" val="1858600393"/>
              </p:ext>
            </p:extLst>
          </p:nvPr>
        </p:nvGraphicFramePr>
        <p:xfrm>
          <a:off x="609600" y="1847850"/>
          <a:ext cx="8229600" cy="48577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itle 5"/>
          <p:cNvSpPr>
            <a:spLocks noGrp="1"/>
          </p:cNvSpPr>
          <p:nvPr>
            <p:ph type="title"/>
          </p:nvPr>
        </p:nvSpPr>
        <p:spPr>
          <a:xfrm>
            <a:off x="304800" y="990600"/>
            <a:ext cx="8534400" cy="685800"/>
          </a:xfrm>
        </p:spPr>
        <p:txBody>
          <a:bodyPr/>
          <a:lstStyle/>
          <a:p>
            <a:pPr algn="r" rtl="1"/>
            <a:r>
              <a:rPr lang="ar-EG" sz="3600" b="1" dirty="0"/>
              <a:t>2</a:t>
            </a:r>
            <a:r>
              <a:rPr lang="ar-SA" sz="3600" b="1" dirty="0"/>
              <a:t>/</a:t>
            </a:r>
            <a:r>
              <a:rPr lang="ar-EG" sz="3600" b="1" dirty="0"/>
              <a:t>4</a:t>
            </a:r>
            <a:r>
              <a:rPr lang="ar-SA" sz="3600" b="1" dirty="0"/>
              <a:t> النفقات التالية لحيازة الأصول الثابتة:</a:t>
            </a:r>
            <a:endParaRPr lang="ar-EG" sz="3600" dirty="0"/>
          </a:p>
        </p:txBody>
      </p:sp>
      <p:sp>
        <p:nvSpPr>
          <p:cNvPr id="5" name="Footer Placeholder 4"/>
          <p:cNvSpPr>
            <a:spLocks noGrp="1"/>
          </p:cNvSpPr>
          <p:nvPr>
            <p:ph type="ftr" sz="quarter" idx="10"/>
          </p:nvPr>
        </p:nvSpPr>
        <p:spPr/>
        <p:txBody>
          <a:bodyPr/>
          <a:lstStyle/>
          <a:p>
            <a:r>
              <a:rPr lang="en-US"/>
              <a:t>Copyright ©2014 Pearson Education</a:t>
            </a:r>
          </a:p>
        </p:txBody>
      </p:sp>
      <p:sp>
        <p:nvSpPr>
          <p:cNvPr id="7" name="Slide Number Placeholder 6"/>
          <p:cNvSpPr>
            <a:spLocks noGrp="1"/>
          </p:cNvSpPr>
          <p:nvPr>
            <p:ph type="sldNum" sz="quarter" idx="11"/>
          </p:nvPr>
        </p:nvSpPr>
        <p:spPr/>
        <p:txBody>
          <a:bodyPr/>
          <a:lstStyle/>
          <a:p>
            <a:fld id="{6C222347-96BA-47C5-8C7A-1CC6D7B4DE73}" type="slidenum">
              <a:rPr lang="en-US" smtClean="0"/>
              <a:pPr/>
              <a:t>7</a:t>
            </a:fld>
            <a:endParaRPr lang="en-US"/>
          </a:p>
        </p:txBody>
      </p:sp>
      <p:graphicFrame>
        <p:nvGraphicFramePr>
          <p:cNvPr id="9" name="Table 8"/>
          <p:cNvGraphicFramePr>
            <a:graphicFrameLocks noGrp="1"/>
          </p:cNvGraphicFramePr>
          <p:nvPr/>
        </p:nvGraphicFramePr>
        <p:xfrm>
          <a:off x="1000098" y="2071678"/>
          <a:ext cx="7500992" cy="3810000"/>
        </p:xfrm>
        <a:graphic>
          <a:graphicData uri="http://schemas.openxmlformats.org/drawingml/2006/table">
            <a:tbl>
              <a:tblPr rtl="1" firstRow="1" bandRow="1">
                <a:tableStyleId>{5C22544A-7EE6-4342-B048-85BDC9FD1C3A}</a:tableStyleId>
              </a:tblPr>
              <a:tblGrid>
                <a:gridCol w="1157334">
                  <a:extLst>
                    <a:ext uri="{9D8B030D-6E8A-4147-A177-3AD203B41FA5}">
                      <a16:colId xmlns:a16="http://schemas.microsoft.com/office/drawing/2014/main" val="20000"/>
                    </a:ext>
                  </a:extLst>
                </a:gridCol>
                <a:gridCol w="1189030">
                  <a:extLst>
                    <a:ext uri="{9D8B030D-6E8A-4147-A177-3AD203B41FA5}">
                      <a16:colId xmlns:a16="http://schemas.microsoft.com/office/drawing/2014/main" val="20001"/>
                    </a:ext>
                  </a:extLst>
                </a:gridCol>
                <a:gridCol w="3868710">
                  <a:extLst>
                    <a:ext uri="{9D8B030D-6E8A-4147-A177-3AD203B41FA5}">
                      <a16:colId xmlns:a16="http://schemas.microsoft.com/office/drawing/2014/main" val="20002"/>
                    </a:ext>
                  </a:extLst>
                </a:gridCol>
                <a:gridCol w="1285918">
                  <a:extLst>
                    <a:ext uri="{9D8B030D-6E8A-4147-A177-3AD203B41FA5}">
                      <a16:colId xmlns:a16="http://schemas.microsoft.com/office/drawing/2014/main" val="20003"/>
                    </a:ext>
                  </a:extLst>
                </a:gridCol>
              </a:tblGrid>
              <a:tr h="370840">
                <a:tc>
                  <a:txBody>
                    <a:bodyPr/>
                    <a:lstStyle/>
                    <a:p>
                      <a:pPr algn="ctr" rtl="1">
                        <a:lnSpc>
                          <a:spcPct val="115000"/>
                        </a:lnSpc>
                        <a:spcAft>
                          <a:spcPts val="0"/>
                        </a:spcAft>
                      </a:pPr>
                      <a:r>
                        <a:rPr lang="ar-SA" sz="1800">
                          <a:solidFill>
                            <a:sysClr val="windowText" lastClr="000000"/>
                          </a:solidFill>
                          <a:latin typeface="Times New Roman"/>
                          <a:ea typeface="Times New Roman"/>
                          <a:cs typeface="Simplified Arabic"/>
                        </a:rPr>
                        <a:t>مدين</a:t>
                      </a:r>
                      <a:endParaRPr lang="en-US" sz="1600">
                        <a:solidFill>
                          <a:sysClr val="windowText" lastClr="000000"/>
                        </a:solidFill>
                        <a:latin typeface="Times New Roman"/>
                        <a:ea typeface="Times New Roman"/>
                        <a:cs typeface="Arial"/>
                      </a:endParaRPr>
                    </a:p>
                  </a:txBody>
                  <a:tcPr marL="68580" marR="68580" marT="0" marB="0" anchor="ctr">
                    <a:solidFill>
                      <a:schemeClr val="bg2">
                        <a:lumMod val="90000"/>
                      </a:schemeClr>
                    </a:solidFill>
                  </a:tcPr>
                </a:tc>
                <a:tc>
                  <a:txBody>
                    <a:bodyPr/>
                    <a:lstStyle/>
                    <a:p>
                      <a:pPr algn="ctr" rtl="1">
                        <a:lnSpc>
                          <a:spcPct val="115000"/>
                        </a:lnSpc>
                        <a:spcAft>
                          <a:spcPts val="0"/>
                        </a:spcAft>
                      </a:pPr>
                      <a:r>
                        <a:rPr lang="ar-SA" sz="1800">
                          <a:solidFill>
                            <a:sysClr val="windowText" lastClr="000000"/>
                          </a:solidFill>
                          <a:latin typeface="Times New Roman"/>
                          <a:ea typeface="Times New Roman"/>
                          <a:cs typeface="Simplified Arabic"/>
                        </a:rPr>
                        <a:t>دائن</a:t>
                      </a:r>
                      <a:endParaRPr lang="en-US" sz="1600">
                        <a:solidFill>
                          <a:sysClr val="windowText" lastClr="000000"/>
                        </a:solidFill>
                        <a:latin typeface="Times New Roman"/>
                        <a:ea typeface="Times New Roman"/>
                        <a:cs typeface="Arial"/>
                      </a:endParaRPr>
                    </a:p>
                  </a:txBody>
                  <a:tcPr marL="68580" marR="68580" marT="0" marB="0" anchor="ctr">
                    <a:solidFill>
                      <a:schemeClr val="bg2">
                        <a:lumMod val="90000"/>
                      </a:schemeClr>
                    </a:solidFill>
                  </a:tcPr>
                </a:tc>
                <a:tc>
                  <a:txBody>
                    <a:bodyPr/>
                    <a:lstStyle/>
                    <a:p>
                      <a:pPr algn="ctr" rtl="1">
                        <a:lnSpc>
                          <a:spcPct val="115000"/>
                        </a:lnSpc>
                        <a:spcAft>
                          <a:spcPts val="0"/>
                        </a:spcAft>
                      </a:pPr>
                      <a:r>
                        <a:rPr lang="ar-SA" sz="1800">
                          <a:solidFill>
                            <a:sysClr val="windowText" lastClr="000000"/>
                          </a:solidFill>
                          <a:latin typeface="Times New Roman"/>
                          <a:ea typeface="Times New Roman"/>
                          <a:cs typeface="Simplified Arabic"/>
                        </a:rPr>
                        <a:t>بيـــــــــــــــــــــــــــان</a:t>
                      </a:r>
                      <a:endParaRPr lang="en-US" sz="1600">
                        <a:solidFill>
                          <a:sysClr val="windowText" lastClr="000000"/>
                        </a:solidFill>
                        <a:latin typeface="Times New Roman"/>
                        <a:ea typeface="Times New Roman"/>
                        <a:cs typeface="Arial"/>
                      </a:endParaRPr>
                    </a:p>
                  </a:txBody>
                  <a:tcPr marL="68580" marR="68580" marT="0" marB="0" anchor="ctr">
                    <a:solidFill>
                      <a:schemeClr val="bg2">
                        <a:lumMod val="90000"/>
                      </a:schemeClr>
                    </a:solidFill>
                  </a:tcPr>
                </a:tc>
                <a:tc>
                  <a:txBody>
                    <a:bodyPr/>
                    <a:lstStyle/>
                    <a:p>
                      <a:pPr algn="justLow" rtl="1">
                        <a:lnSpc>
                          <a:spcPct val="115000"/>
                        </a:lnSpc>
                        <a:spcAft>
                          <a:spcPts val="0"/>
                        </a:spcAft>
                      </a:pPr>
                      <a:r>
                        <a:rPr lang="ar-SA" sz="1800" dirty="0">
                          <a:solidFill>
                            <a:sysClr val="windowText" lastClr="000000"/>
                          </a:solidFill>
                          <a:latin typeface="Times New Roman"/>
                          <a:ea typeface="Times New Roman"/>
                          <a:cs typeface="Simplified Arabic"/>
                        </a:rPr>
                        <a:t>التاريخ</a:t>
                      </a:r>
                      <a:endParaRPr lang="en-US" sz="1600" dirty="0">
                        <a:solidFill>
                          <a:sysClr val="windowText" lastClr="000000"/>
                        </a:solidFill>
                        <a:latin typeface="Times New Roman"/>
                        <a:ea typeface="Times New Roman"/>
                        <a:cs typeface="Arial"/>
                      </a:endParaRPr>
                    </a:p>
                  </a:txBody>
                  <a:tcPr marL="68580" marR="68580" marT="0" marB="0" anchor="ctr">
                    <a:solidFill>
                      <a:schemeClr val="bg2">
                        <a:lumMod val="90000"/>
                      </a:schemeClr>
                    </a:solidFill>
                  </a:tcPr>
                </a:tc>
                <a:extLst>
                  <a:ext uri="{0D108BD9-81ED-4DB2-BD59-A6C34878D82A}">
                    <a16:rowId xmlns:a16="http://schemas.microsoft.com/office/drawing/2014/main" val="10000"/>
                  </a:ext>
                </a:extLst>
              </a:tr>
              <a:tr h="370840">
                <a:tc>
                  <a:txBody>
                    <a:bodyPr/>
                    <a:lstStyle/>
                    <a:p>
                      <a:pPr rtl="1"/>
                      <a:r>
                        <a:rPr kumimoji="0" lang="ar-SA" sz="2000" kern="1200" dirty="0">
                          <a:solidFill>
                            <a:schemeClr val="dk1"/>
                          </a:solidFill>
                          <a:latin typeface="+mn-lt"/>
                          <a:ea typeface="+mn-ea"/>
                          <a:cs typeface="+mn-cs"/>
                        </a:rPr>
                        <a:t>153000</a:t>
                      </a:r>
                      <a:endParaRPr lang="ar-EG" sz="2000" dirty="0"/>
                    </a:p>
                  </a:txBody>
                  <a:tcPr/>
                </a:tc>
                <a:tc>
                  <a:txBody>
                    <a:bodyPr/>
                    <a:lstStyle/>
                    <a:p>
                      <a:pPr rtl="1"/>
                      <a:endParaRPr lang="ar-EG" sz="2000" dirty="0"/>
                    </a:p>
                  </a:txBody>
                  <a:tcPr/>
                </a:tc>
                <a:tc>
                  <a:txBody>
                    <a:bodyPr/>
                    <a:lstStyle/>
                    <a:p>
                      <a:pPr algn="r" rtl="1"/>
                      <a:r>
                        <a:rPr kumimoji="0" lang="ar-SA" sz="2000" kern="1200" dirty="0">
                          <a:solidFill>
                            <a:schemeClr val="dk1"/>
                          </a:solidFill>
                          <a:latin typeface="+mn-lt"/>
                          <a:ea typeface="+mn-ea"/>
                          <a:cs typeface="+mn-cs"/>
                        </a:rPr>
                        <a:t>من حـ/ المباني</a:t>
                      </a:r>
                      <a:endParaRPr lang="ar-EG" sz="2000" dirty="0"/>
                    </a:p>
                  </a:txBody>
                  <a:tcPr/>
                </a:tc>
                <a:tc>
                  <a:txBody>
                    <a:bodyPr/>
                    <a:lstStyle/>
                    <a:p>
                      <a:pPr rtl="1"/>
                      <a:endParaRPr lang="ar-EG"/>
                    </a:p>
                  </a:txBody>
                  <a:tcPr/>
                </a:tc>
                <a:extLst>
                  <a:ext uri="{0D108BD9-81ED-4DB2-BD59-A6C34878D82A}">
                    <a16:rowId xmlns:a16="http://schemas.microsoft.com/office/drawing/2014/main" val="10001"/>
                  </a:ext>
                </a:extLst>
              </a:tr>
              <a:tr h="370840">
                <a:tc>
                  <a:txBody>
                    <a:bodyPr/>
                    <a:lstStyle/>
                    <a:p>
                      <a:pPr rtl="1"/>
                      <a:endParaRPr lang="ar-EG" sz="2000"/>
                    </a:p>
                  </a:txBody>
                  <a:tcPr/>
                </a:tc>
                <a:tc>
                  <a:txBody>
                    <a:bodyPr/>
                    <a:lstStyle/>
                    <a:p>
                      <a:pPr algn="ctr" rtl="1">
                        <a:lnSpc>
                          <a:spcPct val="115000"/>
                        </a:lnSpc>
                        <a:spcAft>
                          <a:spcPts val="0"/>
                        </a:spcAft>
                      </a:pPr>
                      <a:r>
                        <a:rPr lang="ar-SA" sz="2000" b="1" dirty="0">
                          <a:latin typeface="Times New Roman"/>
                          <a:ea typeface="Times New Roman"/>
                          <a:cs typeface="Simplified Arabic"/>
                        </a:rPr>
                        <a:t>153000</a:t>
                      </a:r>
                      <a:endParaRPr lang="en-US" sz="1800" b="1" dirty="0">
                        <a:latin typeface="Times New Roman"/>
                        <a:ea typeface="Times New Roman"/>
                        <a:cs typeface="Arial"/>
                      </a:endParaRPr>
                    </a:p>
                  </a:txBody>
                  <a:tcPr marL="68580" marR="68580" marT="0" marB="0" anchor="ctr"/>
                </a:tc>
                <a:tc>
                  <a:txBody>
                    <a:bodyPr/>
                    <a:lstStyle/>
                    <a:p>
                      <a:pPr algn="justLow" rtl="1">
                        <a:lnSpc>
                          <a:spcPct val="115000"/>
                        </a:lnSpc>
                        <a:spcAft>
                          <a:spcPts val="0"/>
                        </a:spcAft>
                      </a:pPr>
                      <a:r>
                        <a:rPr lang="ar-SA" sz="2000" b="0" dirty="0">
                          <a:latin typeface="Times New Roman"/>
                          <a:ea typeface="Times New Roman"/>
                          <a:cs typeface="Simplified Arabic"/>
                        </a:rPr>
                        <a:t>          إلى حـ/ البنك</a:t>
                      </a:r>
                      <a:endParaRPr lang="en-US" sz="1800" b="0" dirty="0">
                        <a:latin typeface="Times New Roman"/>
                        <a:ea typeface="Times New Roman"/>
                        <a:cs typeface="Arial"/>
                      </a:endParaRPr>
                    </a:p>
                  </a:txBody>
                  <a:tcPr marL="68580" marR="68580" marT="0" marB="0"/>
                </a:tc>
                <a:tc>
                  <a:txBody>
                    <a:bodyPr/>
                    <a:lstStyle/>
                    <a:p>
                      <a:pPr rtl="1"/>
                      <a:endParaRPr lang="ar-EG"/>
                    </a:p>
                  </a:txBody>
                  <a:tcPr/>
                </a:tc>
                <a:extLst>
                  <a:ext uri="{0D108BD9-81ED-4DB2-BD59-A6C34878D82A}">
                    <a16:rowId xmlns:a16="http://schemas.microsoft.com/office/drawing/2014/main" val="10002"/>
                  </a:ext>
                </a:extLst>
              </a:tr>
              <a:tr h="370840">
                <a:tc>
                  <a:txBody>
                    <a:bodyPr/>
                    <a:lstStyle/>
                    <a:p>
                      <a:pPr rtl="1"/>
                      <a:endParaRPr lang="ar-EG" sz="2000" dirty="0"/>
                    </a:p>
                  </a:txBody>
                  <a:tcPr>
                    <a:lnB w="12700" cap="flat" cmpd="sng" algn="ctr">
                      <a:solidFill>
                        <a:schemeClr val="tx1"/>
                      </a:solidFill>
                      <a:prstDash val="solid"/>
                      <a:round/>
                      <a:headEnd type="none" w="med" len="med"/>
                      <a:tailEnd type="none" w="med" len="med"/>
                    </a:lnB>
                  </a:tcPr>
                </a:tc>
                <a:tc>
                  <a:txBody>
                    <a:bodyPr/>
                    <a:lstStyle/>
                    <a:p>
                      <a:pPr rtl="1"/>
                      <a:endParaRPr lang="ar-EG" sz="2000"/>
                    </a:p>
                  </a:txBody>
                  <a:tcPr>
                    <a:lnB w="12700" cap="flat" cmpd="sng" algn="ctr">
                      <a:solidFill>
                        <a:schemeClr val="tx1"/>
                      </a:solidFill>
                      <a:prstDash val="solid"/>
                      <a:round/>
                      <a:headEnd type="none" w="med" len="med"/>
                      <a:tailEnd type="none" w="med" len="med"/>
                    </a:lnB>
                  </a:tcPr>
                </a:tc>
                <a:tc>
                  <a:txBody>
                    <a:bodyPr/>
                    <a:lstStyle/>
                    <a:p>
                      <a:pPr algn="ctr" rtl="1"/>
                      <a:r>
                        <a:rPr kumimoji="0" lang="ar-SA" sz="2000" kern="1200" dirty="0">
                          <a:solidFill>
                            <a:schemeClr val="dk1"/>
                          </a:solidFill>
                          <a:latin typeface="+mn-lt"/>
                          <a:ea typeface="+mn-ea"/>
                          <a:cs typeface="+mn-cs"/>
                        </a:rPr>
                        <a:t>(إثبات شراء المبنى)</a:t>
                      </a:r>
                      <a:endParaRPr lang="ar-EG" sz="2000" dirty="0"/>
                    </a:p>
                  </a:txBody>
                  <a:tcPr>
                    <a:lnB w="12700" cap="flat" cmpd="sng" algn="ctr">
                      <a:solidFill>
                        <a:schemeClr val="tx1"/>
                      </a:solidFill>
                      <a:prstDash val="solid"/>
                      <a:round/>
                      <a:headEnd type="none" w="med" len="med"/>
                      <a:tailEnd type="none" w="med" len="med"/>
                    </a:lnB>
                  </a:tcPr>
                </a:tc>
                <a:tc>
                  <a:txBody>
                    <a:bodyPr/>
                    <a:lstStyle/>
                    <a:p>
                      <a:pPr rtl="1"/>
                      <a:endParaRPr lang="ar-EG"/>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370840">
                <a:tc>
                  <a:txBody>
                    <a:bodyPr/>
                    <a:lstStyle/>
                    <a:p>
                      <a:pPr algn="ctr" rtl="1">
                        <a:lnSpc>
                          <a:spcPct val="115000"/>
                        </a:lnSpc>
                        <a:spcAft>
                          <a:spcPts val="0"/>
                        </a:spcAft>
                      </a:pPr>
                      <a:r>
                        <a:rPr lang="ar-SA" sz="1800" b="1" dirty="0">
                          <a:latin typeface="Times New Roman"/>
                          <a:ea typeface="Times New Roman"/>
                          <a:cs typeface="Simplified Arabic"/>
                        </a:rPr>
                        <a:t>1000</a:t>
                      </a:r>
                      <a:endParaRPr lang="en-US" sz="1600" b="1" dirty="0">
                        <a:latin typeface="Times New Roman"/>
                        <a:ea typeface="Times New Roman"/>
                        <a:cs typeface="Arial"/>
                      </a:endParaRPr>
                    </a:p>
                  </a:txBody>
                  <a:tcPr marL="68580" marR="68580" marT="0" marB="0" anchor="ctr">
                    <a:lnT w="12700" cap="flat" cmpd="sng" algn="ctr">
                      <a:solidFill>
                        <a:schemeClr val="tx1"/>
                      </a:solidFill>
                      <a:prstDash val="solid"/>
                      <a:round/>
                      <a:headEnd type="none" w="med" len="med"/>
                      <a:tailEnd type="none" w="med" len="med"/>
                    </a:lnT>
                  </a:tcPr>
                </a:tc>
                <a:tc>
                  <a:txBody>
                    <a:bodyPr/>
                    <a:lstStyle/>
                    <a:p>
                      <a:pPr algn="ctr" rtl="1">
                        <a:lnSpc>
                          <a:spcPct val="115000"/>
                        </a:lnSpc>
                        <a:spcAft>
                          <a:spcPts val="0"/>
                        </a:spcAft>
                      </a:pPr>
                      <a:endParaRPr lang="ar-SA" sz="1800" b="1">
                        <a:latin typeface="Times New Roman"/>
                        <a:ea typeface="Times New Roman"/>
                        <a:cs typeface="Simplified Arabic"/>
                      </a:endParaRPr>
                    </a:p>
                  </a:txBody>
                  <a:tcPr marL="68580" marR="68580" marT="0" marB="0" anchor="ctr">
                    <a:lnT w="12700" cap="flat" cmpd="sng" algn="ctr">
                      <a:solidFill>
                        <a:schemeClr val="tx1"/>
                      </a:solidFill>
                      <a:prstDash val="solid"/>
                      <a:round/>
                      <a:headEnd type="none" w="med" len="med"/>
                      <a:tailEnd type="none" w="med" len="med"/>
                    </a:lnT>
                  </a:tcPr>
                </a:tc>
                <a:tc>
                  <a:txBody>
                    <a:bodyPr/>
                    <a:lstStyle/>
                    <a:p>
                      <a:pPr algn="justLow" rtl="1">
                        <a:lnSpc>
                          <a:spcPct val="115000"/>
                        </a:lnSpc>
                        <a:spcAft>
                          <a:spcPts val="0"/>
                        </a:spcAft>
                      </a:pPr>
                      <a:r>
                        <a:rPr lang="ar-SA" sz="1800" b="1" dirty="0">
                          <a:latin typeface="Times New Roman"/>
                          <a:ea typeface="Times New Roman"/>
                          <a:cs typeface="Simplified Arabic"/>
                        </a:rPr>
                        <a:t>من حـ/ مصروفات التأمين ضد الحريق</a:t>
                      </a:r>
                      <a:endParaRPr lang="en-US" sz="1600" b="1" dirty="0">
                        <a:latin typeface="Times New Roman"/>
                        <a:ea typeface="Times New Roman"/>
                        <a:cs typeface="Arial"/>
                      </a:endParaRPr>
                    </a:p>
                  </a:txBody>
                  <a:tcPr marL="68580" marR="68580" marT="0" marB="0">
                    <a:lnT w="12700" cap="flat" cmpd="sng" algn="ctr">
                      <a:solidFill>
                        <a:schemeClr val="tx1"/>
                      </a:solidFill>
                      <a:prstDash val="solid"/>
                      <a:round/>
                      <a:headEnd type="none" w="med" len="med"/>
                      <a:tailEnd type="none" w="med" len="med"/>
                    </a:lnT>
                  </a:tcPr>
                </a:tc>
                <a:tc>
                  <a:txBody>
                    <a:bodyPr/>
                    <a:lstStyle/>
                    <a:p>
                      <a:pPr rtl="1"/>
                      <a:endParaRPr lang="ar-EG"/>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4"/>
                  </a:ext>
                </a:extLst>
              </a:tr>
              <a:tr h="370840">
                <a:tc>
                  <a:txBody>
                    <a:bodyPr/>
                    <a:lstStyle/>
                    <a:p>
                      <a:pPr rtl="1"/>
                      <a:endParaRPr lang="ar-EG" b="1" dirty="0"/>
                    </a:p>
                  </a:txBody>
                  <a:tcPr/>
                </a:tc>
                <a:tc>
                  <a:txBody>
                    <a:bodyPr/>
                    <a:lstStyle/>
                    <a:p>
                      <a:pPr algn="ctr" rtl="1">
                        <a:lnSpc>
                          <a:spcPct val="115000"/>
                        </a:lnSpc>
                        <a:spcAft>
                          <a:spcPts val="0"/>
                        </a:spcAft>
                      </a:pPr>
                      <a:r>
                        <a:rPr lang="ar-SA" sz="1800" b="1" dirty="0">
                          <a:latin typeface="Times New Roman"/>
                          <a:ea typeface="Times New Roman"/>
                          <a:cs typeface="Simplified Arabic"/>
                        </a:rPr>
                        <a:t>1000</a:t>
                      </a:r>
                      <a:endParaRPr lang="en-US" sz="1600" b="1" dirty="0">
                        <a:latin typeface="Times New Roman"/>
                        <a:ea typeface="Times New Roman"/>
                        <a:cs typeface="Arial"/>
                      </a:endParaRPr>
                    </a:p>
                  </a:txBody>
                  <a:tcPr marL="68580" marR="68580" marT="0" marB="0" anchor="ctr"/>
                </a:tc>
                <a:tc>
                  <a:txBody>
                    <a:bodyPr/>
                    <a:lstStyle/>
                    <a:p>
                      <a:pPr algn="justLow" rtl="1">
                        <a:lnSpc>
                          <a:spcPct val="115000"/>
                        </a:lnSpc>
                        <a:spcAft>
                          <a:spcPts val="0"/>
                        </a:spcAft>
                      </a:pPr>
                      <a:r>
                        <a:rPr lang="ar-SA" sz="1800" b="1" dirty="0">
                          <a:latin typeface="Times New Roman"/>
                          <a:ea typeface="Times New Roman"/>
                          <a:cs typeface="Simplified Arabic"/>
                        </a:rPr>
                        <a:t>         إلى حـ/ البنك</a:t>
                      </a:r>
                      <a:endParaRPr lang="en-US" sz="1600" b="1" dirty="0">
                        <a:latin typeface="Times New Roman"/>
                        <a:ea typeface="Times New Roman"/>
                        <a:cs typeface="Arial"/>
                      </a:endParaRPr>
                    </a:p>
                  </a:txBody>
                  <a:tcPr marL="68580" marR="68580" marT="0" marB="0"/>
                </a:tc>
                <a:tc>
                  <a:txBody>
                    <a:bodyPr/>
                    <a:lstStyle/>
                    <a:p>
                      <a:pPr rtl="1"/>
                      <a:endParaRPr lang="ar-EG" dirty="0"/>
                    </a:p>
                  </a:txBody>
                  <a:tcPr/>
                </a:tc>
                <a:extLst>
                  <a:ext uri="{0D108BD9-81ED-4DB2-BD59-A6C34878D82A}">
                    <a16:rowId xmlns:a16="http://schemas.microsoft.com/office/drawing/2014/main" val="10005"/>
                  </a:ext>
                </a:extLst>
              </a:tr>
              <a:tr h="370840">
                <a:tc>
                  <a:txBody>
                    <a:bodyPr/>
                    <a:lstStyle/>
                    <a:p>
                      <a:pPr rtl="1"/>
                      <a:endParaRPr lang="ar-EG" b="1" dirty="0"/>
                    </a:p>
                  </a:txBody>
                  <a:tcPr>
                    <a:lnB w="12700" cap="flat" cmpd="sng" algn="ctr">
                      <a:solidFill>
                        <a:schemeClr val="tx1"/>
                      </a:solidFill>
                      <a:prstDash val="solid"/>
                      <a:round/>
                      <a:headEnd type="none" w="med" len="med"/>
                      <a:tailEnd type="none" w="med" len="med"/>
                    </a:lnB>
                  </a:tcPr>
                </a:tc>
                <a:tc>
                  <a:txBody>
                    <a:bodyPr/>
                    <a:lstStyle/>
                    <a:p>
                      <a:pPr rtl="1"/>
                      <a:endParaRPr lang="ar-EG" b="1" dirty="0"/>
                    </a:p>
                  </a:txBody>
                  <a:tcPr>
                    <a:lnB w="12700" cap="flat" cmpd="sng" algn="ctr">
                      <a:solidFill>
                        <a:schemeClr val="tx1"/>
                      </a:solidFill>
                      <a:prstDash val="solid"/>
                      <a:round/>
                      <a:headEnd type="none" w="med" len="med"/>
                      <a:tailEnd type="none" w="med" len="med"/>
                    </a:lnB>
                  </a:tcPr>
                </a:tc>
                <a:tc>
                  <a:txBody>
                    <a:bodyPr/>
                    <a:lstStyle/>
                    <a:p>
                      <a:pPr algn="ctr" rtl="1"/>
                      <a:r>
                        <a:rPr kumimoji="0" lang="ar-SA" sz="2000" b="0" kern="1200" dirty="0">
                          <a:solidFill>
                            <a:schemeClr val="dk1"/>
                          </a:solidFill>
                          <a:latin typeface="+mn-lt"/>
                          <a:ea typeface="+mn-ea"/>
                          <a:cs typeface="+mn-cs"/>
                        </a:rPr>
                        <a:t>(سداد مصروفات التأمين)</a:t>
                      </a:r>
                      <a:endParaRPr lang="ar-EG" sz="2000" b="0" dirty="0"/>
                    </a:p>
                  </a:txBody>
                  <a:tcPr>
                    <a:lnB w="12700" cap="flat" cmpd="sng" algn="ctr">
                      <a:solidFill>
                        <a:schemeClr val="tx1"/>
                      </a:solidFill>
                      <a:prstDash val="solid"/>
                      <a:round/>
                      <a:headEnd type="none" w="med" len="med"/>
                      <a:tailEnd type="none" w="med" len="med"/>
                    </a:lnB>
                  </a:tcPr>
                </a:tc>
                <a:tc>
                  <a:txBody>
                    <a:bodyPr/>
                    <a:lstStyle/>
                    <a:p>
                      <a:pPr rtl="1"/>
                      <a:endParaRPr lang="ar-EG" dirty="0"/>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r h="370840">
                <a:tc>
                  <a:txBody>
                    <a:bodyPr/>
                    <a:lstStyle/>
                    <a:p>
                      <a:pPr algn="ctr" rtl="1">
                        <a:lnSpc>
                          <a:spcPct val="115000"/>
                        </a:lnSpc>
                        <a:spcAft>
                          <a:spcPts val="0"/>
                        </a:spcAft>
                      </a:pPr>
                      <a:r>
                        <a:rPr lang="ar-SA" sz="1800" b="1">
                          <a:latin typeface="Times New Roman"/>
                          <a:ea typeface="Times New Roman"/>
                          <a:cs typeface="Simplified Arabic"/>
                        </a:rPr>
                        <a:t>5000</a:t>
                      </a:r>
                      <a:endParaRPr lang="en-US" sz="1600" b="1">
                        <a:latin typeface="Times New Roman"/>
                        <a:ea typeface="Times New Roman"/>
                        <a:cs typeface="Arial"/>
                      </a:endParaRPr>
                    </a:p>
                  </a:txBody>
                  <a:tcPr marL="68580" marR="68580" marT="0" marB="0" anchor="ctr">
                    <a:lnT w="12700" cap="flat" cmpd="sng" algn="ctr">
                      <a:solidFill>
                        <a:schemeClr val="tx1"/>
                      </a:solidFill>
                      <a:prstDash val="solid"/>
                      <a:round/>
                      <a:headEnd type="none" w="med" len="med"/>
                      <a:tailEnd type="none" w="med" len="med"/>
                    </a:lnT>
                  </a:tcPr>
                </a:tc>
                <a:tc>
                  <a:txBody>
                    <a:bodyPr/>
                    <a:lstStyle/>
                    <a:p>
                      <a:pPr algn="ctr" rtl="1">
                        <a:lnSpc>
                          <a:spcPct val="115000"/>
                        </a:lnSpc>
                        <a:spcAft>
                          <a:spcPts val="0"/>
                        </a:spcAft>
                      </a:pPr>
                      <a:endParaRPr lang="ar-SA" sz="1800" b="1" dirty="0">
                        <a:latin typeface="Times New Roman"/>
                        <a:ea typeface="Times New Roman"/>
                        <a:cs typeface="Simplified Arabic"/>
                      </a:endParaRPr>
                    </a:p>
                  </a:txBody>
                  <a:tcPr marL="68580" marR="68580" marT="0" marB="0" anchor="ctr">
                    <a:lnT w="12700" cap="flat" cmpd="sng" algn="ctr">
                      <a:solidFill>
                        <a:schemeClr val="tx1"/>
                      </a:solidFill>
                      <a:prstDash val="solid"/>
                      <a:round/>
                      <a:headEnd type="none" w="med" len="med"/>
                      <a:tailEnd type="none" w="med" len="med"/>
                    </a:lnT>
                  </a:tcPr>
                </a:tc>
                <a:tc>
                  <a:txBody>
                    <a:bodyPr/>
                    <a:lstStyle/>
                    <a:p>
                      <a:pPr algn="justLow" rtl="1">
                        <a:lnSpc>
                          <a:spcPct val="115000"/>
                        </a:lnSpc>
                        <a:spcAft>
                          <a:spcPts val="0"/>
                        </a:spcAft>
                      </a:pPr>
                      <a:r>
                        <a:rPr lang="ar-SA" sz="1800" b="0">
                          <a:latin typeface="Times New Roman"/>
                          <a:ea typeface="Times New Roman"/>
                          <a:cs typeface="Simplified Arabic"/>
                        </a:rPr>
                        <a:t>من حـ/ السيارات</a:t>
                      </a:r>
                      <a:endParaRPr lang="en-US" sz="1600" b="0">
                        <a:latin typeface="Times New Roman"/>
                        <a:ea typeface="Times New Roman"/>
                        <a:cs typeface="Arial"/>
                      </a:endParaRPr>
                    </a:p>
                  </a:txBody>
                  <a:tcPr marL="68580" marR="68580" marT="0" marB="0">
                    <a:lnT w="12700" cap="flat" cmpd="sng" algn="ctr">
                      <a:solidFill>
                        <a:schemeClr val="tx1"/>
                      </a:solidFill>
                      <a:prstDash val="solid"/>
                      <a:round/>
                      <a:headEnd type="none" w="med" len="med"/>
                      <a:tailEnd type="none" w="med" len="med"/>
                    </a:lnT>
                  </a:tcPr>
                </a:tc>
                <a:tc>
                  <a:txBody>
                    <a:bodyPr/>
                    <a:lstStyle/>
                    <a:p>
                      <a:pPr rtl="1"/>
                      <a:endParaRPr lang="ar-EG" dirty="0"/>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7"/>
                  </a:ext>
                </a:extLst>
              </a:tr>
              <a:tr h="370840">
                <a:tc>
                  <a:txBody>
                    <a:bodyPr/>
                    <a:lstStyle/>
                    <a:p>
                      <a:pPr algn="ctr" rtl="1">
                        <a:lnSpc>
                          <a:spcPct val="115000"/>
                        </a:lnSpc>
                        <a:spcAft>
                          <a:spcPts val="0"/>
                        </a:spcAft>
                      </a:pPr>
                      <a:endParaRPr lang="ar-SA" sz="1800" b="1">
                        <a:latin typeface="Times New Roman"/>
                        <a:ea typeface="Times New Roman"/>
                        <a:cs typeface="Simplified Arabic"/>
                      </a:endParaRPr>
                    </a:p>
                  </a:txBody>
                  <a:tcPr marL="68580" marR="68580" marT="0" marB="0" anchor="ctr"/>
                </a:tc>
                <a:tc>
                  <a:txBody>
                    <a:bodyPr/>
                    <a:lstStyle/>
                    <a:p>
                      <a:pPr algn="ctr" rtl="1">
                        <a:lnSpc>
                          <a:spcPct val="115000"/>
                        </a:lnSpc>
                        <a:spcAft>
                          <a:spcPts val="0"/>
                        </a:spcAft>
                      </a:pPr>
                      <a:r>
                        <a:rPr lang="ar-SA" sz="1800" b="1" dirty="0">
                          <a:latin typeface="Times New Roman"/>
                          <a:ea typeface="Times New Roman"/>
                          <a:cs typeface="Simplified Arabic"/>
                        </a:rPr>
                        <a:t>5000</a:t>
                      </a:r>
                      <a:endParaRPr lang="en-US" sz="1600" b="1" dirty="0">
                        <a:latin typeface="Times New Roman"/>
                        <a:ea typeface="Times New Roman"/>
                        <a:cs typeface="Arial"/>
                      </a:endParaRPr>
                    </a:p>
                  </a:txBody>
                  <a:tcPr marL="68580" marR="68580" marT="0" marB="0" anchor="ctr"/>
                </a:tc>
                <a:tc>
                  <a:txBody>
                    <a:bodyPr/>
                    <a:lstStyle/>
                    <a:p>
                      <a:pPr algn="justLow" rtl="1">
                        <a:lnSpc>
                          <a:spcPct val="115000"/>
                        </a:lnSpc>
                        <a:spcAft>
                          <a:spcPts val="0"/>
                        </a:spcAft>
                      </a:pPr>
                      <a:r>
                        <a:rPr lang="ar-SA" sz="1800" b="0" dirty="0">
                          <a:latin typeface="Times New Roman"/>
                          <a:ea typeface="Times New Roman"/>
                          <a:cs typeface="Simplified Arabic"/>
                        </a:rPr>
                        <a:t>          إلى حـ/ الخزينة</a:t>
                      </a:r>
                      <a:endParaRPr lang="en-US" sz="1600" b="0" dirty="0">
                        <a:latin typeface="Times New Roman"/>
                        <a:ea typeface="Times New Roman"/>
                        <a:cs typeface="Arial"/>
                      </a:endParaRPr>
                    </a:p>
                  </a:txBody>
                  <a:tcPr marL="68580" marR="68580" marT="0" marB="0"/>
                </a:tc>
                <a:tc>
                  <a:txBody>
                    <a:bodyPr/>
                    <a:lstStyle/>
                    <a:p>
                      <a:pPr rtl="1"/>
                      <a:endParaRPr lang="ar-EG" dirty="0"/>
                    </a:p>
                  </a:txBody>
                  <a:tcPr/>
                </a:tc>
                <a:extLst>
                  <a:ext uri="{0D108BD9-81ED-4DB2-BD59-A6C34878D82A}">
                    <a16:rowId xmlns:a16="http://schemas.microsoft.com/office/drawing/2014/main" val="10008"/>
                  </a:ext>
                </a:extLst>
              </a:tr>
              <a:tr h="370840">
                <a:tc>
                  <a:txBody>
                    <a:bodyPr/>
                    <a:lstStyle/>
                    <a:p>
                      <a:pPr rtl="1"/>
                      <a:endParaRPr lang="ar-EG" dirty="0"/>
                    </a:p>
                  </a:txBody>
                  <a:tcPr/>
                </a:tc>
                <a:tc>
                  <a:txBody>
                    <a:bodyPr/>
                    <a:lstStyle/>
                    <a:p>
                      <a:pPr rtl="1"/>
                      <a:endParaRPr lang="ar-EG" dirty="0"/>
                    </a:p>
                  </a:txBody>
                  <a:tcPr/>
                </a:tc>
                <a:tc>
                  <a:txBody>
                    <a:bodyPr/>
                    <a:lstStyle/>
                    <a:p>
                      <a:pPr algn="ctr" rtl="1"/>
                      <a:r>
                        <a:rPr kumimoji="0" lang="ar-SA" sz="1800" kern="1200" dirty="0">
                          <a:solidFill>
                            <a:schemeClr val="dk1"/>
                          </a:solidFill>
                          <a:latin typeface="+mn-lt"/>
                          <a:ea typeface="+mn-ea"/>
                          <a:cs typeface="+mn-cs"/>
                        </a:rPr>
                        <a:t>(إثبات تجديد السيارة)</a:t>
                      </a:r>
                      <a:endParaRPr lang="ar-EG" dirty="0"/>
                    </a:p>
                  </a:txBody>
                  <a:tcPr/>
                </a:tc>
                <a:tc>
                  <a:txBody>
                    <a:bodyPr/>
                    <a:lstStyle/>
                    <a:p>
                      <a:pPr rtl="1"/>
                      <a:endParaRPr lang="ar-EG" dirty="0"/>
                    </a:p>
                  </a:txBody>
                  <a:tcPr/>
                </a:tc>
                <a:extLst>
                  <a:ext uri="{0D108BD9-81ED-4DB2-BD59-A6C34878D82A}">
                    <a16:rowId xmlns:a16="http://schemas.microsoft.com/office/drawing/2014/main" val="10009"/>
                  </a:ext>
                </a:extLst>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extLst>
              <p:ext uri="{D42A27DB-BD31-4B8C-83A1-F6EECF244321}">
                <p14:modId xmlns:p14="http://schemas.microsoft.com/office/powerpoint/2010/main" val="1858600393"/>
              </p:ext>
            </p:extLst>
          </p:nvPr>
        </p:nvGraphicFramePr>
        <p:xfrm>
          <a:off x="609600" y="1847850"/>
          <a:ext cx="8229600" cy="48577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itle 5"/>
          <p:cNvSpPr>
            <a:spLocks noGrp="1"/>
          </p:cNvSpPr>
          <p:nvPr>
            <p:ph type="title"/>
          </p:nvPr>
        </p:nvSpPr>
        <p:spPr>
          <a:xfrm>
            <a:off x="304800" y="990600"/>
            <a:ext cx="8534400" cy="685800"/>
          </a:xfrm>
        </p:spPr>
        <p:txBody>
          <a:bodyPr/>
          <a:lstStyle/>
          <a:p>
            <a:pPr algn="r" rtl="1"/>
            <a:r>
              <a:rPr lang="ar-EG" sz="3600" b="1" dirty="0"/>
              <a:t>2</a:t>
            </a:r>
            <a:r>
              <a:rPr lang="ar-SA" sz="3600" b="1" dirty="0"/>
              <a:t>/</a:t>
            </a:r>
            <a:r>
              <a:rPr lang="ar-EG" sz="3600" b="1" dirty="0"/>
              <a:t>4</a:t>
            </a:r>
            <a:r>
              <a:rPr lang="ar-SA" sz="3600" b="1" dirty="0"/>
              <a:t> النفقات التالية لحيازة الأصول الثابتة:</a:t>
            </a:r>
            <a:endParaRPr lang="ar-EG" sz="3600" dirty="0"/>
          </a:p>
        </p:txBody>
      </p:sp>
      <p:sp>
        <p:nvSpPr>
          <p:cNvPr id="5" name="Footer Placeholder 4"/>
          <p:cNvSpPr>
            <a:spLocks noGrp="1"/>
          </p:cNvSpPr>
          <p:nvPr>
            <p:ph type="ftr" sz="quarter" idx="10"/>
          </p:nvPr>
        </p:nvSpPr>
        <p:spPr/>
        <p:txBody>
          <a:bodyPr/>
          <a:lstStyle/>
          <a:p>
            <a:r>
              <a:rPr lang="en-US"/>
              <a:t>Copyright ©2014 Pearson Education</a:t>
            </a:r>
          </a:p>
        </p:txBody>
      </p:sp>
      <p:sp>
        <p:nvSpPr>
          <p:cNvPr id="7" name="Slide Number Placeholder 6"/>
          <p:cNvSpPr>
            <a:spLocks noGrp="1"/>
          </p:cNvSpPr>
          <p:nvPr>
            <p:ph type="sldNum" sz="quarter" idx="11"/>
          </p:nvPr>
        </p:nvSpPr>
        <p:spPr/>
        <p:txBody>
          <a:bodyPr/>
          <a:lstStyle/>
          <a:p>
            <a:fld id="{6C222347-96BA-47C5-8C7A-1CC6D7B4DE73}" type="slidenum">
              <a:rPr lang="en-US" smtClean="0"/>
              <a:pPr/>
              <a:t>8</a:t>
            </a:fld>
            <a:endParaRPr lang="en-US"/>
          </a:p>
        </p:txBody>
      </p:sp>
      <p:graphicFrame>
        <p:nvGraphicFramePr>
          <p:cNvPr id="9" name="Table 8"/>
          <p:cNvGraphicFramePr>
            <a:graphicFrameLocks noGrp="1"/>
          </p:cNvGraphicFramePr>
          <p:nvPr/>
        </p:nvGraphicFramePr>
        <p:xfrm>
          <a:off x="1000100" y="2214554"/>
          <a:ext cx="7429552" cy="2176272"/>
        </p:xfrm>
        <a:graphic>
          <a:graphicData uri="http://schemas.openxmlformats.org/drawingml/2006/table">
            <a:tbl>
              <a:tblPr rtl="1" firstRow="1" bandRow="1">
                <a:tableStyleId>{5C22544A-7EE6-4342-B048-85BDC9FD1C3A}</a:tableStyleId>
              </a:tblPr>
              <a:tblGrid>
                <a:gridCol w="1217658">
                  <a:extLst>
                    <a:ext uri="{9D8B030D-6E8A-4147-A177-3AD203B41FA5}">
                      <a16:colId xmlns:a16="http://schemas.microsoft.com/office/drawing/2014/main" val="20000"/>
                    </a:ext>
                  </a:extLst>
                </a:gridCol>
                <a:gridCol w="1228716">
                  <a:extLst>
                    <a:ext uri="{9D8B030D-6E8A-4147-A177-3AD203B41FA5}">
                      <a16:colId xmlns:a16="http://schemas.microsoft.com/office/drawing/2014/main" val="20001"/>
                    </a:ext>
                  </a:extLst>
                </a:gridCol>
                <a:gridCol w="4481482">
                  <a:extLst>
                    <a:ext uri="{9D8B030D-6E8A-4147-A177-3AD203B41FA5}">
                      <a16:colId xmlns:a16="http://schemas.microsoft.com/office/drawing/2014/main" val="20002"/>
                    </a:ext>
                  </a:extLst>
                </a:gridCol>
                <a:gridCol w="501696">
                  <a:extLst>
                    <a:ext uri="{9D8B030D-6E8A-4147-A177-3AD203B41FA5}">
                      <a16:colId xmlns:a16="http://schemas.microsoft.com/office/drawing/2014/main" val="20003"/>
                    </a:ext>
                  </a:extLst>
                </a:gridCol>
              </a:tblGrid>
              <a:tr h="370840">
                <a:tc>
                  <a:txBody>
                    <a:bodyPr/>
                    <a:lstStyle/>
                    <a:p>
                      <a:pPr rtl="1"/>
                      <a:endParaRPr lang="ar-EG" sz="2400" dirty="0"/>
                    </a:p>
                  </a:txBody>
                  <a:tcPr>
                    <a:solidFill>
                      <a:schemeClr val="bg2">
                        <a:lumMod val="90000"/>
                      </a:schemeClr>
                    </a:solidFill>
                  </a:tcPr>
                </a:tc>
                <a:tc>
                  <a:txBody>
                    <a:bodyPr/>
                    <a:lstStyle/>
                    <a:p>
                      <a:pPr rtl="1"/>
                      <a:endParaRPr lang="ar-EG" sz="2400" dirty="0"/>
                    </a:p>
                  </a:txBody>
                  <a:tcPr>
                    <a:solidFill>
                      <a:schemeClr val="bg2">
                        <a:lumMod val="90000"/>
                      </a:schemeClr>
                    </a:solidFill>
                  </a:tcPr>
                </a:tc>
                <a:tc>
                  <a:txBody>
                    <a:bodyPr/>
                    <a:lstStyle/>
                    <a:p>
                      <a:pPr algn="ctr" rtl="1"/>
                      <a:r>
                        <a:rPr kumimoji="0" lang="ar-SA" sz="2400" b="1" kern="1200" dirty="0">
                          <a:solidFill>
                            <a:sysClr val="windowText" lastClr="000000"/>
                          </a:solidFill>
                          <a:latin typeface="+mn-lt"/>
                          <a:ea typeface="+mn-ea"/>
                          <a:cs typeface="+mn-cs"/>
                        </a:rPr>
                        <a:t>من مذكورين</a:t>
                      </a:r>
                      <a:endParaRPr lang="ar-EG" sz="2400" dirty="0">
                        <a:solidFill>
                          <a:sysClr val="windowText" lastClr="000000"/>
                        </a:solidFill>
                      </a:endParaRPr>
                    </a:p>
                  </a:txBody>
                  <a:tcPr>
                    <a:solidFill>
                      <a:schemeClr val="bg2">
                        <a:lumMod val="90000"/>
                      </a:schemeClr>
                    </a:solidFill>
                  </a:tcPr>
                </a:tc>
                <a:tc>
                  <a:txBody>
                    <a:bodyPr/>
                    <a:lstStyle/>
                    <a:p>
                      <a:pPr rtl="1"/>
                      <a:endParaRPr lang="ar-EG" dirty="0"/>
                    </a:p>
                  </a:txBody>
                  <a:tcPr>
                    <a:solidFill>
                      <a:schemeClr val="bg2">
                        <a:lumMod val="90000"/>
                      </a:schemeClr>
                    </a:solidFill>
                  </a:tcPr>
                </a:tc>
                <a:extLst>
                  <a:ext uri="{0D108BD9-81ED-4DB2-BD59-A6C34878D82A}">
                    <a16:rowId xmlns:a16="http://schemas.microsoft.com/office/drawing/2014/main" val="10000"/>
                  </a:ext>
                </a:extLst>
              </a:tr>
              <a:tr h="370840">
                <a:tc>
                  <a:txBody>
                    <a:bodyPr/>
                    <a:lstStyle/>
                    <a:p>
                      <a:pPr algn="ctr" rtl="1">
                        <a:lnSpc>
                          <a:spcPct val="115000"/>
                        </a:lnSpc>
                        <a:spcAft>
                          <a:spcPts val="0"/>
                        </a:spcAft>
                      </a:pPr>
                      <a:r>
                        <a:rPr lang="ar-SA" sz="2400">
                          <a:latin typeface="Times New Roman"/>
                          <a:ea typeface="Times New Roman"/>
                          <a:cs typeface="Simplified Arabic"/>
                        </a:rPr>
                        <a:t>500</a:t>
                      </a:r>
                      <a:endParaRPr lang="en-US" sz="2000">
                        <a:latin typeface="Times New Roman"/>
                        <a:ea typeface="Times New Roman"/>
                        <a:cs typeface="Arial"/>
                      </a:endParaRPr>
                    </a:p>
                  </a:txBody>
                  <a:tcPr marL="68580" marR="68580" marT="0" marB="0" anchor="ctr"/>
                </a:tc>
                <a:tc>
                  <a:txBody>
                    <a:bodyPr/>
                    <a:lstStyle/>
                    <a:p>
                      <a:pPr algn="ctr" rtl="1">
                        <a:lnSpc>
                          <a:spcPct val="115000"/>
                        </a:lnSpc>
                        <a:spcAft>
                          <a:spcPts val="0"/>
                        </a:spcAft>
                      </a:pPr>
                      <a:endParaRPr lang="ar-SA" sz="2400" dirty="0">
                        <a:latin typeface="Times New Roman"/>
                        <a:ea typeface="Times New Roman"/>
                        <a:cs typeface="Simplified Arabic"/>
                      </a:endParaRPr>
                    </a:p>
                  </a:txBody>
                  <a:tcPr marL="68580" marR="68580" marT="0" marB="0" anchor="ctr"/>
                </a:tc>
                <a:tc>
                  <a:txBody>
                    <a:bodyPr/>
                    <a:lstStyle/>
                    <a:p>
                      <a:pPr algn="ctr" rtl="1">
                        <a:lnSpc>
                          <a:spcPct val="115000"/>
                        </a:lnSpc>
                        <a:spcAft>
                          <a:spcPts val="0"/>
                        </a:spcAft>
                      </a:pPr>
                      <a:r>
                        <a:rPr lang="ar-SA" sz="2400" dirty="0">
                          <a:latin typeface="Times New Roman"/>
                          <a:ea typeface="Times New Roman"/>
                          <a:cs typeface="Simplified Arabic"/>
                        </a:rPr>
                        <a:t>حـ/ مصروفات الصيانة</a:t>
                      </a:r>
                      <a:endParaRPr lang="en-US" sz="2000" dirty="0">
                        <a:latin typeface="Times New Roman"/>
                        <a:ea typeface="Times New Roman"/>
                        <a:cs typeface="Arial"/>
                      </a:endParaRPr>
                    </a:p>
                  </a:txBody>
                  <a:tcPr marL="68580" marR="68580" marT="0" marB="0"/>
                </a:tc>
                <a:tc>
                  <a:txBody>
                    <a:bodyPr/>
                    <a:lstStyle/>
                    <a:p>
                      <a:pPr rtl="1"/>
                      <a:endParaRPr lang="ar-EG" dirty="0"/>
                    </a:p>
                  </a:txBody>
                  <a:tcPr/>
                </a:tc>
                <a:extLst>
                  <a:ext uri="{0D108BD9-81ED-4DB2-BD59-A6C34878D82A}">
                    <a16:rowId xmlns:a16="http://schemas.microsoft.com/office/drawing/2014/main" val="10001"/>
                  </a:ext>
                </a:extLst>
              </a:tr>
              <a:tr h="370840">
                <a:tc>
                  <a:txBody>
                    <a:bodyPr/>
                    <a:lstStyle/>
                    <a:p>
                      <a:pPr algn="ctr" rtl="1">
                        <a:lnSpc>
                          <a:spcPct val="115000"/>
                        </a:lnSpc>
                        <a:spcAft>
                          <a:spcPts val="0"/>
                        </a:spcAft>
                      </a:pPr>
                      <a:r>
                        <a:rPr lang="ar-SA" sz="2400">
                          <a:latin typeface="Times New Roman"/>
                          <a:ea typeface="Times New Roman"/>
                          <a:cs typeface="Simplified Arabic"/>
                        </a:rPr>
                        <a:t>800</a:t>
                      </a:r>
                      <a:endParaRPr lang="en-US" sz="2000">
                        <a:latin typeface="Times New Roman"/>
                        <a:ea typeface="Times New Roman"/>
                        <a:cs typeface="Arial"/>
                      </a:endParaRPr>
                    </a:p>
                  </a:txBody>
                  <a:tcPr marL="68580" marR="68580" marT="0" marB="0" anchor="ctr"/>
                </a:tc>
                <a:tc>
                  <a:txBody>
                    <a:bodyPr/>
                    <a:lstStyle/>
                    <a:p>
                      <a:pPr algn="ctr" rtl="1">
                        <a:lnSpc>
                          <a:spcPct val="115000"/>
                        </a:lnSpc>
                        <a:spcAft>
                          <a:spcPts val="0"/>
                        </a:spcAft>
                      </a:pPr>
                      <a:endParaRPr lang="ar-SA" sz="2400">
                        <a:latin typeface="Times New Roman"/>
                        <a:ea typeface="Times New Roman"/>
                        <a:cs typeface="Simplified Arabic"/>
                      </a:endParaRPr>
                    </a:p>
                  </a:txBody>
                  <a:tcPr marL="68580" marR="68580" marT="0" marB="0" anchor="ctr"/>
                </a:tc>
                <a:tc>
                  <a:txBody>
                    <a:bodyPr/>
                    <a:lstStyle/>
                    <a:p>
                      <a:pPr algn="ctr" rtl="1">
                        <a:lnSpc>
                          <a:spcPct val="115000"/>
                        </a:lnSpc>
                        <a:spcAft>
                          <a:spcPts val="0"/>
                        </a:spcAft>
                      </a:pPr>
                      <a:r>
                        <a:rPr lang="ar-SA" sz="2400" dirty="0">
                          <a:latin typeface="Times New Roman"/>
                          <a:ea typeface="Times New Roman"/>
                          <a:cs typeface="Simplified Arabic"/>
                        </a:rPr>
                        <a:t>حــ/ قطع الغيار</a:t>
                      </a:r>
                      <a:endParaRPr lang="en-US" sz="2000" dirty="0">
                        <a:latin typeface="Times New Roman"/>
                        <a:ea typeface="Times New Roman"/>
                        <a:cs typeface="Arial"/>
                      </a:endParaRPr>
                    </a:p>
                  </a:txBody>
                  <a:tcPr marL="68580" marR="68580" marT="0" marB="0"/>
                </a:tc>
                <a:tc>
                  <a:txBody>
                    <a:bodyPr/>
                    <a:lstStyle/>
                    <a:p>
                      <a:pPr rtl="1"/>
                      <a:endParaRPr lang="ar-EG"/>
                    </a:p>
                  </a:txBody>
                  <a:tcPr/>
                </a:tc>
                <a:extLst>
                  <a:ext uri="{0D108BD9-81ED-4DB2-BD59-A6C34878D82A}">
                    <a16:rowId xmlns:a16="http://schemas.microsoft.com/office/drawing/2014/main" val="10002"/>
                  </a:ext>
                </a:extLst>
              </a:tr>
              <a:tr h="370840">
                <a:tc>
                  <a:txBody>
                    <a:bodyPr/>
                    <a:lstStyle/>
                    <a:p>
                      <a:pPr algn="ctr" rtl="1">
                        <a:lnSpc>
                          <a:spcPct val="115000"/>
                        </a:lnSpc>
                        <a:spcAft>
                          <a:spcPts val="0"/>
                        </a:spcAft>
                      </a:pPr>
                      <a:endParaRPr lang="ar-SA" sz="2400" dirty="0">
                        <a:latin typeface="Times New Roman"/>
                        <a:ea typeface="Times New Roman"/>
                        <a:cs typeface="Simplified Arabic"/>
                      </a:endParaRPr>
                    </a:p>
                  </a:txBody>
                  <a:tcPr marL="68580" marR="68580" marT="0" marB="0" anchor="ctr"/>
                </a:tc>
                <a:tc>
                  <a:txBody>
                    <a:bodyPr/>
                    <a:lstStyle/>
                    <a:p>
                      <a:pPr algn="ctr" rtl="1">
                        <a:lnSpc>
                          <a:spcPct val="115000"/>
                        </a:lnSpc>
                        <a:spcAft>
                          <a:spcPts val="0"/>
                        </a:spcAft>
                      </a:pPr>
                      <a:r>
                        <a:rPr lang="ar-SA" sz="2400">
                          <a:latin typeface="Times New Roman"/>
                          <a:ea typeface="Times New Roman"/>
                          <a:cs typeface="Simplified Arabic"/>
                        </a:rPr>
                        <a:t>1300</a:t>
                      </a:r>
                      <a:endParaRPr lang="en-US" sz="2000">
                        <a:latin typeface="Times New Roman"/>
                        <a:ea typeface="Times New Roman"/>
                        <a:cs typeface="Arial"/>
                      </a:endParaRPr>
                    </a:p>
                  </a:txBody>
                  <a:tcPr marL="68580" marR="68580" marT="0" marB="0" anchor="ctr"/>
                </a:tc>
                <a:tc>
                  <a:txBody>
                    <a:bodyPr/>
                    <a:lstStyle/>
                    <a:p>
                      <a:pPr algn="ctr" rtl="1">
                        <a:lnSpc>
                          <a:spcPct val="115000"/>
                        </a:lnSpc>
                        <a:spcAft>
                          <a:spcPts val="0"/>
                        </a:spcAft>
                      </a:pPr>
                      <a:r>
                        <a:rPr lang="ar-SA" sz="2400" dirty="0">
                          <a:latin typeface="Times New Roman"/>
                          <a:ea typeface="Times New Roman"/>
                          <a:cs typeface="Simplified Arabic"/>
                        </a:rPr>
                        <a:t>       إلى حـ/ الخزينة</a:t>
                      </a:r>
                      <a:endParaRPr lang="en-US" sz="2000" dirty="0">
                        <a:latin typeface="Times New Roman"/>
                        <a:ea typeface="Times New Roman"/>
                        <a:cs typeface="Arial"/>
                      </a:endParaRPr>
                    </a:p>
                  </a:txBody>
                  <a:tcPr marL="68580" marR="68580" marT="0" marB="0"/>
                </a:tc>
                <a:tc>
                  <a:txBody>
                    <a:bodyPr/>
                    <a:lstStyle/>
                    <a:p>
                      <a:pPr rtl="1"/>
                      <a:endParaRPr lang="ar-EG"/>
                    </a:p>
                  </a:txBody>
                  <a:tcPr/>
                </a:tc>
                <a:extLst>
                  <a:ext uri="{0D108BD9-81ED-4DB2-BD59-A6C34878D82A}">
                    <a16:rowId xmlns:a16="http://schemas.microsoft.com/office/drawing/2014/main" val="10003"/>
                  </a:ext>
                </a:extLst>
              </a:tr>
              <a:tr h="370840">
                <a:tc>
                  <a:txBody>
                    <a:bodyPr/>
                    <a:lstStyle/>
                    <a:p>
                      <a:pPr rtl="1"/>
                      <a:endParaRPr lang="ar-EG" sz="2400" dirty="0"/>
                    </a:p>
                  </a:txBody>
                  <a:tcPr/>
                </a:tc>
                <a:tc>
                  <a:txBody>
                    <a:bodyPr/>
                    <a:lstStyle/>
                    <a:p>
                      <a:pPr rtl="1"/>
                      <a:endParaRPr lang="ar-EG" sz="2400"/>
                    </a:p>
                  </a:txBody>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kumimoji="0" lang="ar-SA" sz="2400" kern="1200" dirty="0">
                          <a:solidFill>
                            <a:schemeClr val="dk1"/>
                          </a:solidFill>
                          <a:latin typeface="+mn-lt"/>
                          <a:ea typeface="+mn-ea"/>
                          <a:cs typeface="+mn-cs"/>
                        </a:rPr>
                        <a:t>(سداد مصروفات الصيانة وقطع الغيار)</a:t>
                      </a:r>
                      <a:endParaRPr lang="ar-EG" sz="2400" dirty="0"/>
                    </a:p>
                  </a:txBody>
                  <a:tcPr/>
                </a:tc>
                <a:tc>
                  <a:txBody>
                    <a:bodyPr/>
                    <a:lstStyle/>
                    <a:p>
                      <a:pPr rtl="1"/>
                      <a:endParaRPr lang="ar-EG" dirty="0"/>
                    </a:p>
                  </a:txBody>
                  <a:tcPr/>
                </a:tc>
                <a:extLst>
                  <a:ext uri="{0D108BD9-81ED-4DB2-BD59-A6C34878D82A}">
                    <a16:rowId xmlns:a16="http://schemas.microsoft.com/office/drawing/2014/main" val="10004"/>
                  </a:ext>
                </a:extLst>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extLst>
              <p:ext uri="{D42A27DB-BD31-4B8C-83A1-F6EECF244321}">
                <p14:modId xmlns:p14="http://schemas.microsoft.com/office/powerpoint/2010/main" val="2978740508"/>
              </p:ext>
            </p:extLst>
          </p:nvPr>
        </p:nvGraphicFramePr>
        <p:xfrm>
          <a:off x="609600" y="1847850"/>
          <a:ext cx="8229600" cy="48577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itle 5"/>
          <p:cNvSpPr>
            <a:spLocks noGrp="1"/>
          </p:cNvSpPr>
          <p:nvPr>
            <p:ph type="title"/>
          </p:nvPr>
        </p:nvSpPr>
        <p:spPr>
          <a:xfrm>
            <a:off x="304800" y="990600"/>
            <a:ext cx="8534400" cy="685800"/>
          </a:xfrm>
        </p:spPr>
        <p:txBody>
          <a:bodyPr/>
          <a:lstStyle/>
          <a:p>
            <a:pPr algn="r" rtl="1"/>
            <a:r>
              <a:rPr lang="ar-EG" sz="3600" b="1" dirty="0"/>
              <a:t>3</a:t>
            </a:r>
            <a:r>
              <a:rPr lang="ar-SA" sz="3600" b="1" dirty="0"/>
              <a:t>/</a:t>
            </a:r>
            <a:r>
              <a:rPr lang="ar-EG" sz="3600" b="1" dirty="0"/>
              <a:t>4</a:t>
            </a:r>
            <a:r>
              <a:rPr lang="ar-SA" sz="3600" b="1" dirty="0"/>
              <a:t> بيع الأصول الثابتة:	</a:t>
            </a:r>
            <a:endParaRPr lang="ar-EG" sz="3600" dirty="0"/>
          </a:p>
        </p:txBody>
      </p:sp>
      <p:sp>
        <p:nvSpPr>
          <p:cNvPr id="5" name="Footer Placeholder 4"/>
          <p:cNvSpPr>
            <a:spLocks noGrp="1"/>
          </p:cNvSpPr>
          <p:nvPr>
            <p:ph type="ftr" sz="quarter" idx="10"/>
          </p:nvPr>
        </p:nvSpPr>
        <p:spPr/>
        <p:txBody>
          <a:bodyPr/>
          <a:lstStyle/>
          <a:p>
            <a:r>
              <a:rPr lang="en-US"/>
              <a:t>Copyright ©2014 Pearson Education</a:t>
            </a:r>
          </a:p>
        </p:txBody>
      </p:sp>
      <p:sp>
        <p:nvSpPr>
          <p:cNvPr id="7" name="Slide Number Placeholder 6"/>
          <p:cNvSpPr>
            <a:spLocks noGrp="1"/>
          </p:cNvSpPr>
          <p:nvPr>
            <p:ph type="sldNum" sz="quarter" idx="11"/>
          </p:nvPr>
        </p:nvSpPr>
        <p:spPr/>
        <p:txBody>
          <a:bodyPr/>
          <a:lstStyle/>
          <a:p>
            <a:fld id="{6C222347-96BA-47C5-8C7A-1CC6D7B4DE73}" type="slidenum">
              <a:rPr lang="en-US" smtClean="0"/>
              <a:pPr/>
              <a:t>9</a:t>
            </a:fld>
            <a:endParaRPr lang="en-US"/>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2_Urban">
  <a:themeElements>
    <a:clrScheme name="2_Urban 1">
      <a:dk1>
        <a:srgbClr val="000000"/>
      </a:dk1>
      <a:lt1>
        <a:srgbClr val="FFFFFF"/>
      </a:lt1>
      <a:dk2>
        <a:srgbClr val="424456"/>
      </a:dk2>
      <a:lt2>
        <a:srgbClr val="DEDEDE"/>
      </a:lt2>
      <a:accent1>
        <a:srgbClr val="53548A"/>
      </a:accent1>
      <a:accent2>
        <a:srgbClr val="438086"/>
      </a:accent2>
      <a:accent3>
        <a:srgbClr val="FFFFFF"/>
      </a:accent3>
      <a:accent4>
        <a:srgbClr val="000000"/>
      </a:accent4>
      <a:accent5>
        <a:srgbClr val="B3B3C4"/>
      </a:accent5>
      <a:accent6>
        <a:srgbClr val="3C7379"/>
      </a:accent6>
      <a:hlink>
        <a:srgbClr val="67AFBD"/>
      </a:hlink>
      <a:folHlink>
        <a:srgbClr val="C2A874"/>
      </a:folHlink>
    </a:clrScheme>
    <a:fontScheme name="2_Urban">
      <a:majorFont>
        <a:latin typeface="Trebuchet MS"/>
        <a:ea typeface="MS PGothic"/>
        <a:cs typeface=""/>
      </a:majorFont>
      <a:minorFont>
        <a:latin typeface="Georgia"/>
        <a:ea typeface="MS P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_Urban 1">
        <a:dk1>
          <a:srgbClr val="000000"/>
        </a:dk1>
        <a:lt1>
          <a:srgbClr val="FFFFFF"/>
        </a:lt1>
        <a:dk2>
          <a:srgbClr val="424456"/>
        </a:dk2>
        <a:lt2>
          <a:srgbClr val="DEDEDE"/>
        </a:lt2>
        <a:accent1>
          <a:srgbClr val="53548A"/>
        </a:accent1>
        <a:accent2>
          <a:srgbClr val="438086"/>
        </a:accent2>
        <a:accent3>
          <a:srgbClr val="FFFFFF"/>
        </a:accent3>
        <a:accent4>
          <a:srgbClr val="000000"/>
        </a:accent4>
        <a:accent5>
          <a:srgbClr val="B3B3C4"/>
        </a:accent5>
        <a:accent6>
          <a:srgbClr val="3C7379"/>
        </a:accent6>
        <a:hlink>
          <a:srgbClr val="67AFBD"/>
        </a:hlink>
        <a:folHlink>
          <a:srgbClr val="C2A874"/>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8891</TotalTime>
  <Words>890</Words>
  <Application>Microsoft Office PowerPoint</Application>
  <PresentationFormat>عرض على الشاشة (4:3)</PresentationFormat>
  <Paragraphs>169</Paragraphs>
  <Slides>12</Slides>
  <Notes>12</Notes>
  <HiddenSlides>0</HiddenSlides>
  <MMClips>0</MMClips>
  <ScaleCrop>false</ScaleCrop>
  <HeadingPairs>
    <vt:vector size="6" baseType="variant">
      <vt:variant>
        <vt:lpstr>الخطوط المستخدمة</vt:lpstr>
      </vt:variant>
      <vt:variant>
        <vt:i4>6</vt:i4>
      </vt:variant>
      <vt:variant>
        <vt:lpstr>نسق</vt:lpstr>
      </vt:variant>
      <vt:variant>
        <vt:i4>2</vt:i4>
      </vt:variant>
      <vt:variant>
        <vt:lpstr>عناوين الشرائح</vt:lpstr>
      </vt:variant>
      <vt:variant>
        <vt:i4>12</vt:i4>
      </vt:variant>
    </vt:vector>
  </HeadingPairs>
  <TitlesOfParts>
    <vt:vector size="20" baseType="lpstr">
      <vt:lpstr>Arial</vt:lpstr>
      <vt:lpstr>Georgia</vt:lpstr>
      <vt:lpstr>Monotype Koufi</vt:lpstr>
      <vt:lpstr>Times New Roman</vt:lpstr>
      <vt:lpstr>Trebuchet MS</vt:lpstr>
      <vt:lpstr>Wingdings 2</vt:lpstr>
      <vt:lpstr>Urban</vt:lpstr>
      <vt:lpstr>2_Urban</vt:lpstr>
      <vt:lpstr>عرض تقديمي في PowerPoint</vt:lpstr>
      <vt:lpstr>عرض تقديمي في PowerPoint</vt:lpstr>
      <vt:lpstr>عرض تقديمي في PowerPoint</vt:lpstr>
      <vt:lpstr>2/4 النفقات التالية لحيازة الأصول الثابتة:</vt:lpstr>
      <vt:lpstr>2/4 النفقات التالية لحيازة الأصول الثابتة:</vt:lpstr>
      <vt:lpstr>2/4 النفقات التالية لحيازة الأصول الثابتة:</vt:lpstr>
      <vt:lpstr>2/4 النفقات التالية لحيازة الأصول الثابتة:</vt:lpstr>
      <vt:lpstr>2/4 النفقات التالية لحيازة الأصول الثابتة:</vt:lpstr>
      <vt:lpstr>3/4 بيع الأصول الثابتة: </vt:lpstr>
      <vt:lpstr>3/4 بيع الأصول الثابتة: </vt:lpstr>
      <vt:lpstr>3/4 بيع الأصول الثابتة: </vt:lpstr>
      <vt:lpstr>3/4 بيع الأصول الثابتة: </vt:lpstr>
    </vt:vector>
  </TitlesOfParts>
  <Company>PEARSON Copyright 2008</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Financial Accounting</dc:creator>
  <cp:lastModifiedBy>AL Laith Group</cp:lastModifiedBy>
  <cp:revision>304</cp:revision>
  <dcterms:created xsi:type="dcterms:W3CDTF">2007-05-01T20:21:06Z</dcterms:created>
  <dcterms:modified xsi:type="dcterms:W3CDTF">2021-06-06T11:39:02Z</dcterms:modified>
</cp:coreProperties>
</file>